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2"/>
    <p:restoredTop sz="94691"/>
  </p:normalViewPr>
  <p:slideViewPr>
    <p:cSldViewPr snapToGrid="0" snapToObjects="1">
      <p:cViewPr varScale="1">
        <p:scale>
          <a:sx n="150" d="100"/>
          <a:sy n="150" d="100"/>
        </p:scale>
        <p:origin x="1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27FBAADA-7DAE-9149-AE61-A3AD13E64B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10600" y="5991224"/>
            <a:ext cx="3019312" cy="365126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8C5DE0E8-6F01-8545-9EA0-5E0F9724C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3175" y="1367516"/>
            <a:ext cx="6106737" cy="4122968"/>
          </a:xfrm>
          <a:ln>
            <a:noFill/>
          </a:ln>
        </p:spPr>
        <p:txBody>
          <a:bodyPr anchor="b"/>
          <a:lstStyle>
            <a:lvl1pPr algn="r">
              <a:defRPr sz="6000" cap="all" baseline="0">
                <a:solidFill>
                  <a:schemeClr val="bg1"/>
                </a:solidFill>
                <a:latin typeface="Sofia Pro Semi Bold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98953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27FBAADA-7DAE-9149-AE61-A3AD13E64B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10600" y="5991224"/>
            <a:ext cx="3019312" cy="365126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5DAEB0A1-BEF5-5F42-B4D4-1ECBE8A5F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3175" y="1367516"/>
            <a:ext cx="6106737" cy="4122968"/>
          </a:xfrm>
          <a:ln>
            <a:noFill/>
          </a:ln>
        </p:spPr>
        <p:txBody>
          <a:bodyPr anchor="b"/>
          <a:lstStyle>
            <a:lvl1pPr algn="r">
              <a:defRPr sz="6000" cap="all" baseline="0">
                <a:solidFill>
                  <a:schemeClr val="bg1"/>
                </a:solidFill>
                <a:latin typeface="Sofia Pro Semi Bold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8149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91B770-CAA3-6649-A07F-9B81BF0C1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3175" y="1367516"/>
            <a:ext cx="6106737" cy="4122968"/>
          </a:xfrm>
          <a:ln>
            <a:noFill/>
          </a:ln>
        </p:spPr>
        <p:txBody>
          <a:bodyPr anchor="b"/>
          <a:lstStyle>
            <a:lvl1pPr algn="r">
              <a:defRPr sz="6000" cap="all" baseline="0">
                <a:solidFill>
                  <a:schemeClr val="bg1"/>
                </a:solidFill>
                <a:latin typeface="Sofia Pro Semi Bold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7FBAADA-7DAE-9149-AE61-A3AD13E64B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10600" y="5991224"/>
            <a:ext cx="301931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4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1CD92-0E48-8449-BDC8-9518A7D1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2BDCE-E46B-6E4E-822B-743A9081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6B7E4-F852-374A-A20A-71761981EAC4}"/>
              </a:ext>
            </a:extLst>
          </p:cNvPr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rgbClr val="003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306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73936DF-3DDA-EA4A-B75B-D23A2AB270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63150" y="6451882"/>
            <a:ext cx="2019300" cy="244194"/>
          </a:xfrm>
          <a:prstGeom prst="rect">
            <a:avLst/>
          </a:prstGeom>
        </p:spPr>
      </p:pic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8BBE503-FE4A-E346-BB23-169BD23F3462}"/>
              </a:ext>
            </a:extLst>
          </p:cNvPr>
          <p:cNvSpPr txBox="1">
            <a:spLocks/>
          </p:cNvSpPr>
          <p:nvPr userDrawn="1"/>
        </p:nvSpPr>
        <p:spPr>
          <a:xfrm>
            <a:off x="-400050" y="6427135"/>
            <a:ext cx="1238250" cy="315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FC5B9E-BAB8-5649-8970-0D04D5FD7831}" type="slidenum">
              <a:rPr lang="fr-FR" baseline="0" smtClean="0">
                <a:solidFill>
                  <a:schemeClr val="bg1"/>
                </a:solidFill>
              </a:rPr>
              <a:pPr/>
              <a:t>‹N°›</a:t>
            </a:fld>
            <a:endParaRPr lang="fr-FR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65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1CD92-0E48-8449-BDC8-9518A7D1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063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2BDCE-E46B-6E4E-822B-743A9081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063"/>
                </a:solidFill>
              </a:defRPr>
            </a:lvl1pPr>
            <a:lvl2pPr>
              <a:defRPr>
                <a:solidFill>
                  <a:srgbClr val="003063"/>
                </a:solidFill>
              </a:defRPr>
            </a:lvl2pPr>
            <a:lvl3pPr>
              <a:defRPr>
                <a:solidFill>
                  <a:srgbClr val="003063"/>
                </a:solidFill>
              </a:defRPr>
            </a:lvl3pPr>
            <a:lvl4pPr>
              <a:defRPr>
                <a:solidFill>
                  <a:srgbClr val="003063"/>
                </a:solidFill>
              </a:defRPr>
            </a:lvl4pPr>
            <a:lvl5pPr>
              <a:defRPr>
                <a:solidFill>
                  <a:srgbClr val="003063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6B7E4-F852-374A-A20A-71761981EAC4}"/>
              </a:ext>
            </a:extLst>
          </p:cNvPr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rgbClr val="003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306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73936DF-3DDA-EA4A-B75B-D23A2AB270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63150" y="6451882"/>
            <a:ext cx="2019300" cy="244194"/>
          </a:xfrm>
          <a:prstGeom prst="rect">
            <a:avLst/>
          </a:prstGeom>
        </p:spPr>
      </p:pic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8BBE503-FE4A-E346-BB23-169BD23F3462}"/>
              </a:ext>
            </a:extLst>
          </p:cNvPr>
          <p:cNvSpPr txBox="1">
            <a:spLocks/>
          </p:cNvSpPr>
          <p:nvPr userDrawn="1"/>
        </p:nvSpPr>
        <p:spPr>
          <a:xfrm>
            <a:off x="-400050" y="6427135"/>
            <a:ext cx="1238250" cy="315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FC5B9E-BAB8-5649-8970-0D04D5FD7831}" type="slidenum">
              <a:rPr lang="fr-FR" baseline="0" smtClean="0">
                <a:solidFill>
                  <a:schemeClr val="bg1"/>
                </a:solidFill>
              </a:rPr>
              <a:pPr/>
              <a:t>‹N°›</a:t>
            </a:fld>
            <a:endParaRPr lang="fr-FR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0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1CD92-0E48-8449-BDC8-9518A7D1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2BDCE-E46B-6E4E-822B-743A9081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6B7E4-F852-374A-A20A-71761981EAC4}"/>
              </a:ext>
            </a:extLst>
          </p:cNvPr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rgbClr val="003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306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73936DF-3DDA-EA4A-B75B-D23A2AB270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63150" y="6451882"/>
            <a:ext cx="2019300" cy="244194"/>
          </a:xfrm>
          <a:prstGeom prst="rect">
            <a:avLst/>
          </a:prstGeom>
        </p:spPr>
      </p:pic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8BBE503-FE4A-E346-BB23-169BD23F3462}"/>
              </a:ext>
            </a:extLst>
          </p:cNvPr>
          <p:cNvSpPr txBox="1">
            <a:spLocks/>
          </p:cNvSpPr>
          <p:nvPr userDrawn="1"/>
        </p:nvSpPr>
        <p:spPr>
          <a:xfrm>
            <a:off x="-400050" y="6427135"/>
            <a:ext cx="1238250" cy="315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FC5B9E-BAB8-5649-8970-0D04D5FD7831}" type="slidenum">
              <a:rPr lang="fr-FR" baseline="0" smtClean="0">
                <a:solidFill>
                  <a:schemeClr val="bg1"/>
                </a:solidFill>
              </a:rPr>
              <a:pPr/>
              <a:t>‹N°›</a:t>
            </a:fld>
            <a:endParaRPr lang="fr-FR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1CD92-0E48-8449-BDC8-9518A7D1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063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2BDCE-E46B-6E4E-822B-743A9081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063"/>
                </a:solidFill>
              </a:defRPr>
            </a:lvl1pPr>
            <a:lvl2pPr>
              <a:defRPr>
                <a:solidFill>
                  <a:srgbClr val="003063"/>
                </a:solidFill>
              </a:defRPr>
            </a:lvl2pPr>
            <a:lvl3pPr>
              <a:defRPr>
                <a:solidFill>
                  <a:srgbClr val="003063"/>
                </a:solidFill>
              </a:defRPr>
            </a:lvl3pPr>
            <a:lvl4pPr>
              <a:defRPr>
                <a:solidFill>
                  <a:srgbClr val="003063"/>
                </a:solidFill>
              </a:defRPr>
            </a:lvl4pPr>
            <a:lvl5pPr>
              <a:defRPr>
                <a:solidFill>
                  <a:srgbClr val="003063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6B7E4-F852-374A-A20A-71761981EAC4}"/>
              </a:ext>
            </a:extLst>
          </p:cNvPr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rgbClr val="003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306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73936DF-3DDA-EA4A-B75B-D23A2AB270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63150" y="6451882"/>
            <a:ext cx="2019300" cy="244194"/>
          </a:xfrm>
          <a:prstGeom prst="rect">
            <a:avLst/>
          </a:prstGeom>
        </p:spPr>
      </p:pic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8BBE503-FE4A-E346-BB23-169BD23F3462}"/>
              </a:ext>
            </a:extLst>
          </p:cNvPr>
          <p:cNvSpPr txBox="1">
            <a:spLocks/>
          </p:cNvSpPr>
          <p:nvPr userDrawn="1"/>
        </p:nvSpPr>
        <p:spPr>
          <a:xfrm>
            <a:off x="-400050" y="6427135"/>
            <a:ext cx="1238250" cy="315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FC5B9E-BAB8-5649-8970-0D04D5FD7831}" type="slidenum">
              <a:rPr lang="fr-FR" baseline="0" smtClean="0">
                <a:solidFill>
                  <a:schemeClr val="bg1"/>
                </a:solidFill>
              </a:rPr>
              <a:pPr/>
              <a:t>‹N°›</a:t>
            </a:fld>
            <a:endParaRPr lang="fr-FR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9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6466777-F152-FF4C-8377-49EE44A2E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7B4BEB-8782-E844-AC58-B8CE29B24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B816D1-F2A9-E743-8070-8E0E1FCE2C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D9452-4297-6D45-9233-B7D1CFF5AFCC}" type="datetimeFigureOut">
              <a:rPr lang="fr-FR" smtClean="0"/>
              <a:t>06/04/2022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AF0BD8-030B-3C4E-9758-58AFD1A46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B0DC81-FD42-7049-B152-4F4D76658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5B9E-BAB8-5649-8970-0D04D5FD7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64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63" r:id="rId6"/>
    <p:sldLayoutId id="21474836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003063"/>
          </a:solidFill>
          <a:latin typeface="Sofia Pro Semi Bold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003063"/>
          </a:solidFill>
          <a:latin typeface="Sofia Pro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003063"/>
          </a:solidFill>
          <a:latin typeface="Sofia Pro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003063"/>
          </a:solidFill>
          <a:latin typeface="Sofia Pro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3063"/>
          </a:solidFill>
          <a:latin typeface="Sofia Pro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3063"/>
          </a:solidFill>
          <a:latin typeface="Sofia Pro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A39FE4-F336-3C44-9078-FBAFDAC93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47063" y="1367516"/>
            <a:ext cx="6106737" cy="4122968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60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815749-CACE-BC4D-B922-3A3881C41C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39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DFB76D-4CE9-8A4A-95AA-7C7482390E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584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FD337-15C1-A647-9715-573D5331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FBB2D0-CA0F-AB4D-86A2-BBCAE5927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33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B5BD16-65F0-3449-A4A9-4CBE3F573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7CF89A-73E4-2A45-BEB7-58E8FA419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02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4609D6-784D-8744-A3FE-6BB48AE68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5EB731-EB02-3B4A-AB9E-C13E714D4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59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2F9ECB-5296-044D-8C71-50B6FC773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3421EB-3DC8-424B-819D-3E0E55915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57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0</Words>
  <Application>Microsoft Macintosh PowerPoint</Application>
  <PresentationFormat>Grand écran</PresentationFormat>
  <Paragraphs>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Sofia Pro</vt:lpstr>
      <vt:lpstr>Sofia Pro Semi 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Thibaut Leclercq</dc:creator>
  <cp:lastModifiedBy>Thibaut Leclercq</cp:lastModifiedBy>
  <cp:revision>3</cp:revision>
  <dcterms:created xsi:type="dcterms:W3CDTF">2022-03-29T09:32:22Z</dcterms:created>
  <dcterms:modified xsi:type="dcterms:W3CDTF">2022-04-06T15:32:07Z</dcterms:modified>
</cp:coreProperties>
</file>