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258" r:id="rId3"/>
    <p:sldId id="256" r:id="rId4"/>
    <p:sldId id="261" r:id="rId5"/>
    <p:sldId id="306" r:id="rId6"/>
    <p:sldId id="307" r:id="rId7"/>
    <p:sldId id="308" r:id="rId8"/>
    <p:sldId id="309" r:id="rId9"/>
    <p:sldId id="316" r:id="rId10"/>
    <p:sldId id="318" r:id="rId11"/>
    <p:sldId id="319" r:id="rId12"/>
    <p:sldId id="270" r:id="rId13"/>
    <p:sldId id="314" r:id="rId14"/>
    <p:sldId id="315" r:id="rId15"/>
    <p:sldId id="301" r:id="rId16"/>
    <p:sldId id="302" r:id="rId17"/>
    <p:sldId id="278" r:id="rId18"/>
    <p:sldId id="279" r:id="rId19"/>
    <p:sldId id="282" r:id="rId20"/>
    <p:sldId id="283" r:id="rId21"/>
    <p:sldId id="285" r:id="rId22"/>
    <p:sldId id="287" r:id="rId23"/>
    <p:sldId id="290" r:id="rId24"/>
    <p:sldId id="296" r:id="rId25"/>
    <p:sldId id="298" r:id="rId26"/>
    <p:sldId id="299" r:id="rId27"/>
    <p:sldId id="276" r:id="rId28"/>
    <p:sldId id="320" r:id="rId29"/>
    <p:sldId id="321" r:id="rId30"/>
    <p:sldId id="322" r:id="rId31"/>
    <p:sldId id="323" r:id="rId32"/>
    <p:sldId id="303" r:id="rId33"/>
    <p:sldId id="304" r:id="rId34"/>
    <p:sldId id="277" r:id="rId35"/>
    <p:sldId id="260" r:id="rId36"/>
    <p:sldId id="324" r:id="rId37"/>
    <p:sldId id="263"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AC1"/>
    <a:srgbClr val="18407E"/>
    <a:srgbClr val="27A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6DBAE-BBCF-4097-BE39-7D5656A4BCFF}" v="287" dt="2019-10-11T11:02:25.6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dot Rudy" userId="2815ec83-9589-49d0-9315-e6811f69f00b" providerId="ADAL" clId="{D706DBAE-BBCF-4097-BE39-7D5656A4BCFF}"/>
    <pc:docChg chg="undo custSel addSld delSld modSld">
      <pc:chgData name="Jardot Rudy" userId="2815ec83-9589-49d0-9315-e6811f69f00b" providerId="ADAL" clId="{D706DBAE-BBCF-4097-BE39-7D5656A4BCFF}" dt="2019-10-11T11:02:25.619" v="1184"/>
      <pc:docMkLst>
        <pc:docMk/>
      </pc:docMkLst>
      <pc:sldChg chg="modSp">
        <pc:chgData name="Jardot Rudy" userId="2815ec83-9589-49d0-9315-e6811f69f00b" providerId="ADAL" clId="{D706DBAE-BBCF-4097-BE39-7D5656A4BCFF}" dt="2019-10-04T12:16:16.381" v="13" actId="20577"/>
        <pc:sldMkLst>
          <pc:docMk/>
          <pc:sldMk cId="1057454501" sldId="256"/>
        </pc:sldMkLst>
        <pc:spChg chg="mod">
          <ac:chgData name="Jardot Rudy" userId="2815ec83-9589-49d0-9315-e6811f69f00b" providerId="ADAL" clId="{D706DBAE-BBCF-4097-BE39-7D5656A4BCFF}" dt="2019-10-04T12:16:03.045" v="7" actId="6549"/>
          <ac:spMkLst>
            <pc:docMk/>
            <pc:sldMk cId="1057454501" sldId="256"/>
            <ac:spMk id="2" creationId="{E440A38E-263D-4010-B1FD-ACDAF003805C}"/>
          </ac:spMkLst>
        </pc:spChg>
        <pc:spChg chg="mod">
          <ac:chgData name="Jardot Rudy" userId="2815ec83-9589-49d0-9315-e6811f69f00b" providerId="ADAL" clId="{D706DBAE-BBCF-4097-BE39-7D5656A4BCFF}" dt="2019-10-04T12:16:16.381" v="13" actId="20577"/>
          <ac:spMkLst>
            <pc:docMk/>
            <pc:sldMk cId="1057454501" sldId="256"/>
            <ac:spMk id="6" creationId="{287634A0-67D8-432D-899A-1F3C3C0496AC}"/>
          </ac:spMkLst>
        </pc:spChg>
      </pc:sldChg>
      <pc:sldChg chg="add del">
        <pc:chgData name="Jardot Rudy" userId="2815ec83-9589-49d0-9315-e6811f69f00b" providerId="ADAL" clId="{D706DBAE-BBCF-4097-BE39-7D5656A4BCFF}" dt="2019-10-04T12:22:04.576" v="57" actId="2696"/>
        <pc:sldMkLst>
          <pc:docMk/>
          <pc:sldMk cId="3004080184" sldId="257"/>
        </pc:sldMkLst>
      </pc:sldChg>
      <pc:sldChg chg="addSp modSp">
        <pc:chgData name="Jardot Rudy" userId="2815ec83-9589-49d0-9315-e6811f69f00b" providerId="ADAL" clId="{D706DBAE-BBCF-4097-BE39-7D5656A4BCFF}" dt="2019-10-05T12:07:08.356" v="579" actId="113"/>
        <pc:sldMkLst>
          <pc:docMk/>
          <pc:sldMk cId="2927916992" sldId="260"/>
        </pc:sldMkLst>
        <pc:spChg chg="add mod">
          <ac:chgData name="Jardot Rudy" userId="2815ec83-9589-49d0-9315-e6811f69f00b" providerId="ADAL" clId="{D706DBAE-BBCF-4097-BE39-7D5656A4BCFF}" dt="2019-10-05T12:06:26.901" v="564" actId="1035"/>
          <ac:spMkLst>
            <pc:docMk/>
            <pc:sldMk cId="2927916992" sldId="260"/>
            <ac:spMk id="4" creationId="{71544974-215B-48F4-B678-5A79A11F1865}"/>
          </ac:spMkLst>
        </pc:spChg>
        <pc:spChg chg="add mod">
          <ac:chgData name="Jardot Rudy" userId="2815ec83-9589-49d0-9315-e6811f69f00b" providerId="ADAL" clId="{D706DBAE-BBCF-4097-BE39-7D5656A4BCFF}" dt="2019-10-05T12:07:08.356" v="579" actId="113"/>
          <ac:spMkLst>
            <pc:docMk/>
            <pc:sldMk cId="2927916992" sldId="260"/>
            <ac:spMk id="9" creationId="{3438AAF1-A54D-4E3C-8993-257271CC2C29}"/>
          </ac:spMkLst>
        </pc:spChg>
        <pc:picChg chg="mod">
          <ac:chgData name="Jardot Rudy" userId="2815ec83-9589-49d0-9315-e6811f69f00b" providerId="ADAL" clId="{D706DBAE-BBCF-4097-BE39-7D5656A4BCFF}" dt="2019-10-05T12:06:21.370" v="545" actId="1076"/>
          <ac:picMkLst>
            <pc:docMk/>
            <pc:sldMk cId="2927916992" sldId="260"/>
            <ac:picMk id="3" creationId="{B9DF2DCF-D726-44BC-BEE1-13ECCE4F706B}"/>
          </ac:picMkLst>
        </pc:picChg>
        <pc:picChg chg="add">
          <ac:chgData name="Jardot Rudy" userId="2815ec83-9589-49d0-9315-e6811f69f00b" providerId="ADAL" clId="{D706DBAE-BBCF-4097-BE39-7D5656A4BCFF}" dt="2019-10-05T12:06:15.482" v="543"/>
          <ac:picMkLst>
            <pc:docMk/>
            <pc:sldMk cId="2927916992" sldId="260"/>
            <ac:picMk id="5" creationId="{8DADB545-68EA-489B-B993-CF69C894681D}"/>
          </ac:picMkLst>
        </pc:picChg>
        <pc:picChg chg="add">
          <ac:chgData name="Jardot Rudy" userId="2815ec83-9589-49d0-9315-e6811f69f00b" providerId="ADAL" clId="{D706DBAE-BBCF-4097-BE39-7D5656A4BCFF}" dt="2019-10-05T12:06:15.482" v="543"/>
          <ac:picMkLst>
            <pc:docMk/>
            <pc:sldMk cId="2927916992" sldId="260"/>
            <ac:picMk id="6" creationId="{E484646E-E5E0-475D-BECD-0D467A0C95D4}"/>
          </ac:picMkLst>
        </pc:picChg>
        <pc:picChg chg="add mod">
          <ac:chgData name="Jardot Rudy" userId="2815ec83-9589-49d0-9315-e6811f69f00b" providerId="ADAL" clId="{D706DBAE-BBCF-4097-BE39-7D5656A4BCFF}" dt="2019-10-05T12:06:26.901" v="564" actId="1035"/>
          <ac:picMkLst>
            <pc:docMk/>
            <pc:sldMk cId="2927916992" sldId="260"/>
            <ac:picMk id="7" creationId="{25439D21-9066-4509-AF01-DFC57AC56C3E}"/>
          </ac:picMkLst>
        </pc:picChg>
        <pc:picChg chg="add mod">
          <ac:chgData name="Jardot Rudy" userId="2815ec83-9589-49d0-9315-e6811f69f00b" providerId="ADAL" clId="{D706DBAE-BBCF-4097-BE39-7D5656A4BCFF}" dt="2019-10-05T12:06:41.221" v="569" actId="1076"/>
          <ac:picMkLst>
            <pc:docMk/>
            <pc:sldMk cId="2927916992" sldId="260"/>
            <ac:picMk id="8" creationId="{7868217F-DA90-4844-91C2-F00FEB1EDBC5}"/>
          </ac:picMkLst>
        </pc:picChg>
      </pc:sldChg>
      <pc:sldChg chg="addSp delSp modSp">
        <pc:chgData name="Jardot Rudy" userId="2815ec83-9589-49d0-9315-e6811f69f00b" providerId="ADAL" clId="{D706DBAE-BBCF-4097-BE39-7D5656A4BCFF}" dt="2019-10-04T12:18:16.131" v="54" actId="1035"/>
        <pc:sldMkLst>
          <pc:docMk/>
          <pc:sldMk cId="3357751711" sldId="261"/>
        </pc:sldMkLst>
        <pc:spChg chg="mod">
          <ac:chgData name="Jardot Rudy" userId="2815ec83-9589-49d0-9315-e6811f69f00b" providerId="ADAL" clId="{D706DBAE-BBCF-4097-BE39-7D5656A4BCFF}" dt="2019-10-04T12:18:09.753" v="41" actId="1036"/>
          <ac:spMkLst>
            <pc:docMk/>
            <pc:sldMk cId="3357751711" sldId="261"/>
            <ac:spMk id="6" creationId="{7C62288E-56A0-423B-925F-4319F025D4C4}"/>
          </ac:spMkLst>
        </pc:spChg>
        <pc:spChg chg="mod">
          <ac:chgData name="Jardot Rudy" userId="2815ec83-9589-49d0-9315-e6811f69f00b" providerId="ADAL" clId="{D706DBAE-BBCF-4097-BE39-7D5656A4BCFF}" dt="2019-10-04T12:18:09.753" v="41" actId="1036"/>
          <ac:spMkLst>
            <pc:docMk/>
            <pc:sldMk cId="3357751711" sldId="261"/>
            <ac:spMk id="15" creationId="{16F6347F-998C-4A69-8938-821584F2D4AB}"/>
          </ac:spMkLst>
        </pc:spChg>
        <pc:spChg chg="mod">
          <ac:chgData name="Jardot Rudy" userId="2815ec83-9589-49d0-9315-e6811f69f00b" providerId="ADAL" clId="{D706DBAE-BBCF-4097-BE39-7D5656A4BCFF}" dt="2019-10-04T12:18:09.753" v="41" actId="1036"/>
          <ac:spMkLst>
            <pc:docMk/>
            <pc:sldMk cId="3357751711" sldId="261"/>
            <ac:spMk id="17" creationId="{19A57B08-BE35-40A5-BBC0-1BDBA6F3BDD1}"/>
          </ac:spMkLst>
        </pc:spChg>
        <pc:spChg chg="mod">
          <ac:chgData name="Jardot Rudy" userId="2815ec83-9589-49d0-9315-e6811f69f00b" providerId="ADAL" clId="{D706DBAE-BBCF-4097-BE39-7D5656A4BCFF}" dt="2019-10-04T12:18:09.753" v="41" actId="1036"/>
          <ac:spMkLst>
            <pc:docMk/>
            <pc:sldMk cId="3357751711" sldId="261"/>
            <ac:spMk id="18" creationId="{1D098760-DE72-4C8B-B5BA-1E4397C769D3}"/>
          </ac:spMkLst>
        </pc:spChg>
        <pc:spChg chg="mod">
          <ac:chgData name="Jardot Rudy" userId="2815ec83-9589-49d0-9315-e6811f69f00b" providerId="ADAL" clId="{D706DBAE-BBCF-4097-BE39-7D5656A4BCFF}" dt="2019-10-04T12:18:09.753" v="41" actId="1036"/>
          <ac:spMkLst>
            <pc:docMk/>
            <pc:sldMk cId="3357751711" sldId="261"/>
            <ac:spMk id="19" creationId="{935FC4E9-BB36-47C8-B6AA-991109E50442}"/>
          </ac:spMkLst>
        </pc:spChg>
        <pc:spChg chg="mod">
          <ac:chgData name="Jardot Rudy" userId="2815ec83-9589-49d0-9315-e6811f69f00b" providerId="ADAL" clId="{D706DBAE-BBCF-4097-BE39-7D5656A4BCFF}" dt="2019-10-04T12:18:09.753" v="41" actId="1036"/>
          <ac:spMkLst>
            <pc:docMk/>
            <pc:sldMk cId="3357751711" sldId="261"/>
            <ac:spMk id="21" creationId="{A3D97F6B-CC63-40AE-884A-750475011575}"/>
          </ac:spMkLst>
        </pc:spChg>
        <pc:picChg chg="add mod modCrop">
          <ac:chgData name="Jardot Rudy" userId="2815ec83-9589-49d0-9315-e6811f69f00b" providerId="ADAL" clId="{D706DBAE-BBCF-4097-BE39-7D5656A4BCFF}" dt="2019-10-04T12:18:09.753" v="41" actId="1036"/>
          <ac:picMkLst>
            <pc:docMk/>
            <pc:sldMk cId="3357751711" sldId="261"/>
            <ac:picMk id="7" creationId="{FAB7C916-0009-4B22-AA1B-ACD2B96736E6}"/>
          </ac:picMkLst>
        </pc:picChg>
        <pc:picChg chg="del mod">
          <ac:chgData name="Jardot Rudy" userId="2815ec83-9589-49d0-9315-e6811f69f00b" providerId="ADAL" clId="{D706DBAE-BBCF-4097-BE39-7D5656A4BCFF}" dt="2019-10-04T12:16:29.984" v="15" actId="478"/>
          <ac:picMkLst>
            <pc:docMk/>
            <pc:sldMk cId="3357751711" sldId="261"/>
            <ac:picMk id="23" creationId="{C9504182-DACF-47B7-8ADC-9B72D9EA01DA}"/>
          </ac:picMkLst>
        </pc:picChg>
        <pc:picChg chg="mod">
          <ac:chgData name="Jardot Rudy" userId="2815ec83-9589-49d0-9315-e6811f69f00b" providerId="ADAL" clId="{D706DBAE-BBCF-4097-BE39-7D5656A4BCFF}" dt="2019-10-04T12:18:09.753" v="41" actId="1036"/>
          <ac:picMkLst>
            <pc:docMk/>
            <pc:sldMk cId="3357751711" sldId="261"/>
            <ac:picMk id="1028" creationId="{66E30EAE-F59D-4603-B6D8-CFB09014A224}"/>
          </ac:picMkLst>
        </pc:picChg>
        <pc:picChg chg="mod">
          <ac:chgData name="Jardot Rudy" userId="2815ec83-9589-49d0-9315-e6811f69f00b" providerId="ADAL" clId="{D706DBAE-BBCF-4097-BE39-7D5656A4BCFF}" dt="2019-10-04T12:18:09.753" v="41" actId="1036"/>
          <ac:picMkLst>
            <pc:docMk/>
            <pc:sldMk cId="3357751711" sldId="261"/>
            <ac:picMk id="1029" creationId="{6A0F1B59-31D6-4A2F-B130-48BC17C87455}"/>
          </ac:picMkLst>
        </pc:picChg>
        <pc:picChg chg="mod">
          <ac:chgData name="Jardot Rudy" userId="2815ec83-9589-49d0-9315-e6811f69f00b" providerId="ADAL" clId="{D706DBAE-BBCF-4097-BE39-7D5656A4BCFF}" dt="2019-10-04T12:18:09.753" v="41" actId="1036"/>
          <ac:picMkLst>
            <pc:docMk/>
            <pc:sldMk cId="3357751711" sldId="261"/>
            <ac:picMk id="1030" creationId="{52783CF1-AEE4-4E8A-B299-0674652F9032}"/>
          </ac:picMkLst>
        </pc:picChg>
        <pc:cxnChg chg="mod">
          <ac:chgData name="Jardot Rudy" userId="2815ec83-9589-49d0-9315-e6811f69f00b" providerId="ADAL" clId="{D706DBAE-BBCF-4097-BE39-7D5656A4BCFF}" dt="2019-10-04T12:18:16.131" v="54" actId="1035"/>
          <ac:cxnSpMkLst>
            <pc:docMk/>
            <pc:sldMk cId="3357751711" sldId="261"/>
            <ac:cxnSpMk id="5" creationId="{1F68AE84-A93B-410A-AC48-0F18EAF263B4}"/>
          </ac:cxnSpMkLst>
        </pc:cxnChg>
      </pc:sldChg>
      <pc:sldChg chg="add del">
        <pc:chgData name="Jardot Rudy" userId="2815ec83-9589-49d0-9315-e6811f69f00b" providerId="ADAL" clId="{D706DBAE-BBCF-4097-BE39-7D5656A4BCFF}" dt="2019-10-04T12:26:47.144" v="96" actId="2696"/>
        <pc:sldMkLst>
          <pc:docMk/>
          <pc:sldMk cId="1741132849" sldId="262"/>
        </pc:sldMkLst>
      </pc:sldChg>
      <pc:sldChg chg="add del">
        <pc:chgData name="Jardot Rudy" userId="2815ec83-9589-49d0-9315-e6811f69f00b" providerId="ADAL" clId="{D706DBAE-BBCF-4097-BE39-7D5656A4BCFF}" dt="2019-10-04T12:22:03.833" v="56" actId="2696"/>
        <pc:sldMkLst>
          <pc:docMk/>
          <pc:sldMk cId="1594725089" sldId="264"/>
        </pc:sldMkLst>
      </pc:sldChg>
      <pc:sldChg chg="add del">
        <pc:chgData name="Jardot Rudy" userId="2815ec83-9589-49d0-9315-e6811f69f00b" providerId="ADAL" clId="{D706DBAE-BBCF-4097-BE39-7D5656A4BCFF}" dt="2019-10-04T12:25:37.714" v="86" actId="2696"/>
        <pc:sldMkLst>
          <pc:docMk/>
          <pc:sldMk cId="4193510991" sldId="265"/>
        </pc:sldMkLst>
      </pc:sldChg>
      <pc:sldChg chg="add del">
        <pc:chgData name="Jardot Rudy" userId="2815ec83-9589-49d0-9315-e6811f69f00b" providerId="ADAL" clId="{D706DBAE-BBCF-4097-BE39-7D5656A4BCFF}" dt="2019-10-04T12:50:46.361" v="110" actId="2696"/>
        <pc:sldMkLst>
          <pc:docMk/>
          <pc:sldMk cId="1852541842" sldId="266"/>
        </pc:sldMkLst>
      </pc:sldChg>
      <pc:sldChg chg="add del">
        <pc:chgData name="Jardot Rudy" userId="2815ec83-9589-49d0-9315-e6811f69f00b" providerId="ADAL" clId="{D706DBAE-BBCF-4097-BE39-7D5656A4BCFF}" dt="2019-10-04T13:28:02.270" v="123" actId="2696"/>
        <pc:sldMkLst>
          <pc:docMk/>
          <pc:sldMk cId="2587753915" sldId="267"/>
        </pc:sldMkLst>
      </pc:sldChg>
      <pc:sldChg chg="add del">
        <pc:chgData name="Jardot Rudy" userId="2815ec83-9589-49d0-9315-e6811f69f00b" providerId="ADAL" clId="{D706DBAE-BBCF-4097-BE39-7D5656A4BCFF}" dt="2019-10-04T13:33:18.711" v="242" actId="2696"/>
        <pc:sldMkLst>
          <pc:docMk/>
          <pc:sldMk cId="3498436174" sldId="268"/>
        </pc:sldMkLst>
      </pc:sldChg>
      <pc:sldChg chg="add del">
        <pc:chgData name="Jardot Rudy" userId="2815ec83-9589-49d0-9315-e6811f69f00b" providerId="ADAL" clId="{D706DBAE-BBCF-4097-BE39-7D5656A4BCFF}" dt="2019-10-04T13:52:24.869" v="266" actId="2696"/>
        <pc:sldMkLst>
          <pc:docMk/>
          <pc:sldMk cId="1601172462" sldId="269"/>
        </pc:sldMkLst>
      </pc:sldChg>
      <pc:sldChg chg="addSp delSp modSp add">
        <pc:chgData name="Jardot Rudy" userId="2815ec83-9589-49d0-9315-e6811f69f00b" providerId="ADAL" clId="{D706DBAE-BBCF-4097-BE39-7D5656A4BCFF}" dt="2019-10-05T12:38:00.941" v="978"/>
        <pc:sldMkLst>
          <pc:docMk/>
          <pc:sldMk cId="3372573996" sldId="270"/>
        </pc:sldMkLst>
        <pc:spChg chg="del">
          <ac:chgData name="Jardot Rudy" userId="2815ec83-9589-49d0-9315-e6811f69f00b" providerId="ADAL" clId="{D706DBAE-BBCF-4097-BE39-7D5656A4BCFF}" dt="2019-10-05T07:49:28.139" v="338" actId="478"/>
          <ac:spMkLst>
            <pc:docMk/>
            <pc:sldMk cId="3372573996" sldId="270"/>
            <ac:spMk id="2" creationId="{00000000-0000-0000-0000-000000000000}"/>
          </ac:spMkLst>
        </pc:spChg>
        <pc:spChg chg="del">
          <ac:chgData name="Jardot Rudy" userId="2815ec83-9589-49d0-9315-e6811f69f00b" providerId="ADAL" clId="{D706DBAE-BBCF-4097-BE39-7D5656A4BCFF}" dt="2019-10-05T07:49:35.576" v="340"/>
          <ac:spMkLst>
            <pc:docMk/>
            <pc:sldMk cId="3372573996" sldId="270"/>
            <ac:spMk id="7" creationId="{00000000-0000-0000-0000-000000000000}"/>
          </ac:spMkLst>
        </pc:spChg>
        <pc:spChg chg="del">
          <ac:chgData name="Jardot Rudy" userId="2815ec83-9589-49d0-9315-e6811f69f00b" providerId="ADAL" clId="{D706DBAE-BBCF-4097-BE39-7D5656A4BCFF}" dt="2019-10-05T07:49:35.576" v="340"/>
          <ac:spMkLst>
            <pc:docMk/>
            <pc:sldMk cId="3372573996" sldId="270"/>
            <ac:spMk id="8" creationId="{00000000-0000-0000-0000-000000000000}"/>
          </ac:spMkLst>
        </pc:spChg>
        <pc:spChg chg="del">
          <ac:chgData name="Jardot Rudy" userId="2815ec83-9589-49d0-9315-e6811f69f00b" providerId="ADAL" clId="{D706DBAE-BBCF-4097-BE39-7D5656A4BCFF}" dt="2019-10-05T07:49:35.576" v="340"/>
          <ac:spMkLst>
            <pc:docMk/>
            <pc:sldMk cId="3372573996" sldId="270"/>
            <ac:spMk id="9" creationId="{00000000-0000-0000-0000-000000000000}"/>
          </ac:spMkLst>
        </pc:spChg>
        <pc:spChg chg="del">
          <ac:chgData name="Jardot Rudy" userId="2815ec83-9589-49d0-9315-e6811f69f00b" providerId="ADAL" clId="{D706DBAE-BBCF-4097-BE39-7D5656A4BCFF}" dt="2019-10-05T07:49:35.576" v="340"/>
          <ac:spMkLst>
            <pc:docMk/>
            <pc:sldMk cId="3372573996" sldId="270"/>
            <ac:spMk id="10" creationId="{00000000-0000-0000-0000-000000000000}"/>
          </ac:spMkLst>
        </pc:spChg>
        <pc:spChg chg="del">
          <ac:chgData name="Jardot Rudy" userId="2815ec83-9589-49d0-9315-e6811f69f00b" providerId="ADAL" clId="{D706DBAE-BBCF-4097-BE39-7D5656A4BCFF}" dt="2019-10-05T07:49:23.178" v="337" actId="478"/>
          <ac:spMkLst>
            <pc:docMk/>
            <pc:sldMk cId="3372573996" sldId="270"/>
            <ac:spMk id="11" creationId="{00000000-0000-0000-0000-000000000000}"/>
          </ac:spMkLst>
        </pc:spChg>
        <pc:spChg chg="add del mod">
          <ac:chgData name="Jardot Rudy" userId="2815ec83-9589-49d0-9315-e6811f69f00b" providerId="ADAL" clId="{D706DBAE-BBCF-4097-BE39-7D5656A4BCFF}" dt="2019-10-05T07:49:30.620" v="339" actId="478"/>
          <ac:spMkLst>
            <pc:docMk/>
            <pc:sldMk cId="3372573996" sldId="270"/>
            <ac:spMk id="12" creationId="{E4281EEA-4D1D-4E71-B2F4-2D6526C9A790}"/>
          </ac:spMkLst>
        </pc:spChg>
        <pc:spChg chg="add mod">
          <ac:chgData name="Jardot Rudy" userId="2815ec83-9589-49d0-9315-e6811f69f00b" providerId="ADAL" clId="{D706DBAE-BBCF-4097-BE39-7D5656A4BCFF}" dt="2019-10-05T07:49:35.576" v="340"/>
          <ac:spMkLst>
            <pc:docMk/>
            <pc:sldMk cId="3372573996" sldId="270"/>
            <ac:spMk id="13" creationId="{89121EF7-A180-4654-8C0A-0D817FCC45ED}"/>
          </ac:spMkLst>
        </pc:spChg>
        <pc:graphicFrameChg chg="del">
          <ac:chgData name="Jardot Rudy" userId="2815ec83-9589-49d0-9315-e6811f69f00b" providerId="ADAL" clId="{D706DBAE-BBCF-4097-BE39-7D5656A4BCFF}" dt="2019-10-05T07:49:35.576" v="340"/>
          <ac:graphicFrameMkLst>
            <pc:docMk/>
            <pc:sldMk cId="3372573996" sldId="270"/>
            <ac:graphicFrameMk id="6" creationId="{00000000-0000-0000-0000-000000000000}"/>
          </ac:graphicFrameMkLst>
        </pc:graphicFrameChg>
        <pc:picChg chg="add del mod">
          <ac:chgData name="Jardot Rudy" userId="2815ec83-9589-49d0-9315-e6811f69f00b" providerId="ADAL" clId="{D706DBAE-BBCF-4097-BE39-7D5656A4BCFF}" dt="2019-10-05T07:50:13.805" v="348" actId="478"/>
          <ac:picMkLst>
            <pc:docMk/>
            <pc:sldMk cId="3372573996" sldId="270"/>
            <ac:picMk id="14" creationId="{53192C5D-061D-4E33-9CFC-759779B62379}"/>
          </ac:picMkLst>
        </pc:picChg>
        <pc:picChg chg="add mod ord">
          <ac:chgData name="Jardot Rudy" userId="2815ec83-9589-49d0-9315-e6811f69f00b" providerId="ADAL" clId="{D706DBAE-BBCF-4097-BE39-7D5656A4BCFF}" dt="2019-10-05T12:37:06.642" v="967" actId="1076"/>
          <ac:picMkLst>
            <pc:docMk/>
            <pc:sldMk cId="3372573996" sldId="270"/>
            <ac:picMk id="15" creationId="{ACE8628E-92DE-4224-B1B8-CF735EB4C70E}"/>
          </ac:picMkLst>
        </pc:picChg>
        <pc:picChg chg="add mod">
          <ac:chgData name="Jardot Rudy" userId="2815ec83-9589-49d0-9315-e6811f69f00b" providerId="ADAL" clId="{D706DBAE-BBCF-4097-BE39-7D5656A4BCFF}" dt="2019-10-05T12:37:11.972" v="969" actId="1076"/>
          <ac:picMkLst>
            <pc:docMk/>
            <pc:sldMk cId="3372573996" sldId="270"/>
            <ac:picMk id="16" creationId="{918C6412-4394-4573-8DC3-FC38BB4888BC}"/>
          </ac:picMkLst>
        </pc:picChg>
        <pc:picChg chg="add">
          <ac:chgData name="Jardot Rudy" userId="2815ec83-9589-49d0-9315-e6811f69f00b" providerId="ADAL" clId="{D706DBAE-BBCF-4097-BE39-7D5656A4BCFF}" dt="2019-10-05T12:38:00.941" v="978"/>
          <ac:picMkLst>
            <pc:docMk/>
            <pc:sldMk cId="3372573996" sldId="270"/>
            <ac:picMk id="17" creationId="{1F127664-3E97-498E-922E-A54B33CA5839}"/>
          </ac:picMkLst>
        </pc:picChg>
      </pc:sldChg>
      <pc:sldChg chg="add del">
        <pc:chgData name="Jardot Rudy" userId="2815ec83-9589-49d0-9315-e6811f69f00b" providerId="ADAL" clId="{D706DBAE-BBCF-4097-BE39-7D5656A4BCFF}" dt="2019-10-05T07:50:27.644" v="351" actId="2696"/>
        <pc:sldMkLst>
          <pc:docMk/>
          <pc:sldMk cId="3100242957" sldId="271"/>
        </pc:sldMkLst>
      </pc:sldChg>
      <pc:sldChg chg="add del">
        <pc:chgData name="Jardot Rudy" userId="2815ec83-9589-49d0-9315-e6811f69f00b" providerId="ADAL" clId="{D706DBAE-BBCF-4097-BE39-7D5656A4BCFF}" dt="2019-10-04T13:53:06.358" v="277" actId="2696"/>
        <pc:sldMkLst>
          <pc:docMk/>
          <pc:sldMk cId="3566891990" sldId="272"/>
        </pc:sldMkLst>
      </pc:sldChg>
      <pc:sldChg chg="add del">
        <pc:chgData name="Jardot Rudy" userId="2815ec83-9589-49d0-9315-e6811f69f00b" providerId="ADAL" clId="{D706DBAE-BBCF-4097-BE39-7D5656A4BCFF}" dt="2019-10-04T13:54:19.063" v="289" actId="2696"/>
        <pc:sldMkLst>
          <pc:docMk/>
          <pc:sldMk cId="966423760" sldId="273"/>
        </pc:sldMkLst>
      </pc:sldChg>
      <pc:sldChg chg="add">
        <pc:chgData name="Jardot Rudy" userId="2815ec83-9589-49d0-9315-e6811f69f00b" providerId="ADAL" clId="{D706DBAE-BBCF-4097-BE39-7D5656A4BCFF}" dt="2019-10-04T12:21:59.293" v="55"/>
        <pc:sldMkLst>
          <pc:docMk/>
          <pc:sldMk cId="1299451059" sldId="276"/>
        </pc:sldMkLst>
      </pc:sldChg>
      <pc:sldChg chg="addSp delSp modSp add">
        <pc:chgData name="Jardot Rudy" userId="2815ec83-9589-49d0-9315-e6811f69f00b" providerId="ADAL" clId="{D706DBAE-BBCF-4097-BE39-7D5656A4BCFF}" dt="2019-10-05T12:09:25.356" v="603"/>
        <pc:sldMkLst>
          <pc:docMk/>
          <pc:sldMk cId="323135366" sldId="277"/>
        </pc:sldMkLst>
        <pc:spChg chg="add del mod">
          <ac:chgData name="Jardot Rudy" userId="2815ec83-9589-49d0-9315-e6811f69f00b" providerId="ADAL" clId="{D706DBAE-BBCF-4097-BE39-7D5656A4BCFF}" dt="2019-10-05T12:08:42.183" v="592" actId="478"/>
          <ac:spMkLst>
            <pc:docMk/>
            <pc:sldMk cId="323135366" sldId="277"/>
            <ac:spMk id="2" creationId="{ECE2F308-5E1A-421B-8F97-62B2BA1F48D7}"/>
          </ac:spMkLst>
        </pc:spChg>
        <pc:spChg chg="mod">
          <ac:chgData name="Jardot Rudy" userId="2815ec83-9589-49d0-9315-e6811f69f00b" providerId="ADAL" clId="{D706DBAE-BBCF-4097-BE39-7D5656A4BCFF}" dt="2019-10-05T12:09:14.906" v="602" actId="2711"/>
          <ac:spMkLst>
            <pc:docMk/>
            <pc:sldMk cId="323135366" sldId="277"/>
            <ac:spMk id="4" creationId="{00000000-0000-0000-0000-000000000000}"/>
          </ac:spMkLst>
        </pc:spChg>
        <pc:graphicFrameChg chg="del mod modGraphic">
          <ac:chgData name="Jardot Rudy" userId="2815ec83-9589-49d0-9315-e6811f69f00b" providerId="ADAL" clId="{D706DBAE-BBCF-4097-BE39-7D5656A4BCFF}" dt="2019-10-05T12:08:38.797" v="591"/>
          <ac:graphicFrameMkLst>
            <pc:docMk/>
            <pc:sldMk cId="323135366" sldId="277"/>
            <ac:graphicFrameMk id="6" creationId="{00000000-0000-0000-0000-000000000000}"/>
          </ac:graphicFrameMkLst>
        </pc:graphicFrameChg>
        <pc:picChg chg="add mod">
          <ac:chgData name="Jardot Rudy" userId="2815ec83-9589-49d0-9315-e6811f69f00b" providerId="ADAL" clId="{D706DBAE-BBCF-4097-BE39-7D5656A4BCFF}" dt="2019-10-05T12:08:56.755" v="598" actId="1076"/>
          <ac:picMkLst>
            <pc:docMk/>
            <pc:sldMk cId="323135366" sldId="277"/>
            <ac:picMk id="3" creationId="{B610CA6F-77F3-429B-BB82-9F6139464898}"/>
          </ac:picMkLst>
        </pc:picChg>
        <pc:picChg chg="add ord">
          <ac:chgData name="Jardot Rudy" userId="2815ec83-9589-49d0-9315-e6811f69f00b" providerId="ADAL" clId="{D706DBAE-BBCF-4097-BE39-7D5656A4BCFF}" dt="2019-10-05T12:08:28.040" v="588" actId="167"/>
          <ac:picMkLst>
            <pc:docMk/>
            <pc:sldMk cId="323135366" sldId="277"/>
            <ac:picMk id="5" creationId="{A7EA7022-8F37-4123-81CE-BC774807928B}"/>
          </ac:picMkLst>
        </pc:picChg>
        <pc:picChg chg="add">
          <ac:chgData name="Jardot Rudy" userId="2815ec83-9589-49d0-9315-e6811f69f00b" providerId="ADAL" clId="{D706DBAE-BBCF-4097-BE39-7D5656A4BCFF}" dt="2019-10-05T12:09:25.356" v="603"/>
          <ac:picMkLst>
            <pc:docMk/>
            <pc:sldMk cId="323135366" sldId="277"/>
            <ac:picMk id="7" creationId="{78DB75CA-AE83-4BBE-8AC1-F4BA7B88A231}"/>
          </ac:picMkLst>
        </pc:picChg>
      </pc:sldChg>
      <pc:sldChg chg="addSp modSp add">
        <pc:chgData name="Jardot Rudy" userId="2815ec83-9589-49d0-9315-e6811f69f00b" providerId="ADAL" clId="{D706DBAE-BBCF-4097-BE39-7D5656A4BCFF}" dt="2019-10-05T12:29:25.555" v="902" actId="113"/>
        <pc:sldMkLst>
          <pc:docMk/>
          <pc:sldMk cId="185341104" sldId="278"/>
        </pc:sldMkLst>
        <pc:spChg chg="mod">
          <ac:chgData name="Jardot Rudy" userId="2815ec83-9589-49d0-9315-e6811f69f00b" providerId="ADAL" clId="{D706DBAE-BBCF-4097-BE39-7D5656A4BCFF}" dt="2019-10-05T11:59:44.324" v="525" actId="255"/>
          <ac:spMkLst>
            <pc:docMk/>
            <pc:sldMk cId="185341104" sldId="278"/>
            <ac:spMk id="4" creationId="{167B4429-2F74-48E9-907A-4D6E11C5F165}"/>
          </ac:spMkLst>
        </pc:spChg>
        <pc:spChg chg="mod">
          <ac:chgData name="Jardot Rudy" userId="2815ec83-9589-49d0-9315-e6811f69f00b" providerId="ADAL" clId="{D706DBAE-BBCF-4097-BE39-7D5656A4BCFF}" dt="2019-10-05T11:57:25.682" v="467" actId="14100"/>
          <ac:spMkLst>
            <pc:docMk/>
            <pc:sldMk cId="185341104" sldId="278"/>
            <ac:spMk id="6" creationId="{28C317E3-38B6-4757-921B-496A91E60DD3}"/>
          </ac:spMkLst>
        </pc:spChg>
        <pc:spChg chg="mod">
          <ac:chgData name="Jardot Rudy" userId="2815ec83-9589-49d0-9315-e6811f69f00b" providerId="ADAL" clId="{D706DBAE-BBCF-4097-BE39-7D5656A4BCFF}" dt="2019-10-05T12:22:06.083" v="758" actId="12"/>
          <ac:spMkLst>
            <pc:docMk/>
            <pc:sldMk cId="185341104" sldId="278"/>
            <ac:spMk id="7" creationId="{1038DF48-6078-4350-911A-F1F861080F48}"/>
          </ac:spMkLst>
        </pc:spChg>
        <pc:spChg chg="mod">
          <ac:chgData name="Jardot Rudy" userId="2815ec83-9589-49d0-9315-e6811f69f00b" providerId="ADAL" clId="{D706DBAE-BBCF-4097-BE39-7D5656A4BCFF}" dt="2019-10-05T12:29:25.555" v="902" actId="113"/>
          <ac:spMkLst>
            <pc:docMk/>
            <pc:sldMk cId="185341104" sldId="278"/>
            <ac:spMk id="8" creationId="{585A6DC1-9E9F-4E7F-8BCC-BAC23661F0A5}"/>
          </ac:spMkLst>
        </pc:spChg>
        <pc:spChg chg="mod">
          <ac:chgData name="Jardot Rudy" userId="2815ec83-9589-49d0-9315-e6811f69f00b" providerId="ADAL" clId="{D706DBAE-BBCF-4097-BE39-7D5656A4BCFF}" dt="2019-10-05T12:00:01.616" v="527" actId="207"/>
          <ac:spMkLst>
            <pc:docMk/>
            <pc:sldMk cId="185341104" sldId="278"/>
            <ac:spMk id="9" creationId="{EF5CD91E-D025-49BA-972F-30C72D79111D}"/>
          </ac:spMkLst>
        </pc:spChg>
        <pc:spChg chg="mod">
          <ac:chgData name="Jardot Rudy" userId="2815ec83-9589-49d0-9315-e6811f69f00b" providerId="ADAL" clId="{D706DBAE-BBCF-4097-BE39-7D5656A4BCFF}" dt="2019-10-05T12:21:22.058" v="752" actId="12"/>
          <ac:spMkLst>
            <pc:docMk/>
            <pc:sldMk cId="185341104" sldId="278"/>
            <ac:spMk id="10" creationId="{8311E401-A4AE-4937-9413-0F1FF79E8F63}"/>
          </ac:spMkLst>
        </pc:spChg>
        <pc:picChg chg="add ord">
          <ac:chgData name="Jardot Rudy" userId="2815ec83-9589-49d0-9315-e6811f69f00b" providerId="ADAL" clId="{D706DBAE-BBCF-4097-BE39-7D5656A4BCFF}" dt="2019-10-05T11:56:28.386" v="452" actId="167"/>
          <ac:picMkLst>
            <pc:docMk/>
            <pc:sldMk cId="185341104" sldId="278"/>
            <ac:picMk id="11" creationId="{4F721905-F8BD-4217-9E3B-134D73973B5D}"/>
          </ac:picMkLst>
        </pc:picChg>
        <pc:picChg chg="add">
          <ac:chgData name="Jardot Rudy" userId="2815ec83-9589-49d0-9315-e6811f69f00b" providerId="ADAL" clId="{D706DBAE-BBCF-4097-BE39-7D5656A4BCFF}" dt="2019-10-05T12:02:01.663" v="531"/>
          <ac:picMkLst>
            <pc:docMk/>
            <pc:sldMk cId="185341104" sldId="278"/>
            <ac:picMk id="12" creationId="{3E4C30BA-3592-4FE5-A886-C0CE69A16762}"/>
          </ac:picMkLst>
        </pc:picChg>
      </pc:sldChg>
      <pc:sldChg chg="addSp modSp add">
        <pc:chgData name="Jardot Rudy" userId="2815ec83-9589-49d0-9315-e6811f69f00b" providerId="ADAL" clId="{D706DBAE-BBCF-4097-BE39-7D5656A4BCFF}" dt="2019-10-05T12:21:09.570" v="750" actId="12"/>
        <pc:sldMkLst>
          <pc:docMk/>
          <pc:sldMk cId="3215653004" sldId="279"/>
        </pc:sldMkLst>
        <pc:spChg chg="mod">
          <ac:chgData name="Jardot Rudy" userId="2815ec83-9589-49d0-9315-e6811f69f00b" providerId="ADAL" clId="{D706DBAE-BBCF-4097-BE39-7D5656A4BCFF}" dt="2019-10-05T12:21:09.570" v="750" actId="12"/>
          <ac:spMkLst>
            <pc:docMk/>
            <pc:sldMk cId="3215653004" sldId="279"/>
            <ac:spMk id="2" creationId="{00000000-0000-0000-0000-000000000000}"/>
          </ac:spMkLst>
        </pc:spChg>
        <pc:spChg chg="mod">
          <ac:chgData name="Jardot Rudy" userId="2815ec83-9589-49d0-9315-e6811f69f00b" providerId="ADAL" clId="{D706DBAE-BBCF-4097-BE39-7D5656A4BCFF}" dt="2019-10-05T11:59:28.500" v="523" actId="1076"/>
          <ac:spMkLst>
            <pc:docMk/>
            <pc:sldMk cId="3215653004" sldId="279"/>
            <ac:spMk id="8" creationId="{008CE71E-BF12-4918-A2F3-950ECA014760}"/>
          </ac:spMkLst>
        </pc:spChg>
        <pc:spChg chg="mod">
          <ac:chgData name="Jardot Rudy" userId="2815ec83-9589-49d0-9315-e6811f69f00b" providerId="ADAL" clId="{D706DBAE-BBCF-4097-BE39-7D5656A4BCFF}" dt="2019-10-05T11:59:35.054" v="524" actId="113"/>
          <ac:spMkLst>
            <pc:docMk/>
            <pc:sldMk cId="3215653004" sldId="279"/>
            <ac:spMk id="10" creationId="{AD5B28E0-C8A4-4430-8500-82587C149ACD}"/>
          </ac:spMkLst>
        </pc:spChg>
        <pc:spChg chg="mod">
          <ac:chgData name="Jardot Rudy" userId="2815ec83-9589-49d0-9315-e6811f69f00b" providerId="ADAL" clId="{D706DBAE-BBCF-4097-BE39-7D5656A4BCFF}" dt="2019-10-05T11:58:43.026" v="492" actId="1038"/>
          <ac:spMkLst>
            <pc:docMk/>
            <pc:sldMk cId="3215653004" sldId="279"/>
            <ac:spMk id="11" creationId="{1CADD498-03C8-4C93-9B84-C2F8C86AB8EB}"/>
          </ac:spMkLst>
        </pc:spChg>
        <pc:spChg chg="mod">
          <ac:chgData name="Jardot Rudy" userId="2815ec83-9589-49d0-9315-e6811f69f00b" providerId="ADAL" clId="{D706DBAE-BBCF-4097-BE39-7D5656A4BCFF}" dt="2019-10-05T12:21:03.676" v="749" actId="12"/>
          <ac:spMkLst>
            <pc:docMk/>
            <pc:sldMk cId="3215653004" sldId="279"/>
            <ac:spMk id="12" creationId="{EB55D869-C589-47D2-A589-B54390A0910F}"/>
          </ac:spMkLst>
        </pc:spChg>
        <pc:spChg chg="mod">
          <ac:chgData name="Jardot Rudy" userId="2815ec83-9589-49d0-9315-e6811f69f00b" providerId="ADAL" clId="{D706DBAE-BBCF-4097-BE39-7D5656A4BCFF}" dt="2019-10-05T12:21:03.676" v="749" actId="12"/>
          <ac:spMkLst>
            <pc:docMk/>
            <pc:sldMk cId="3215653004" sldId="279"/>
            <ac:spMk id="13" creationId="{088885A1-501E-4AB6-BD85-BD343AAB71E1}"/>
          </ac:spMkLst>
        </pc:spChg>
        <pc:picChg chg="add mod ord">
          <ac:chgData name="Jardot Rudy" userId="2815ec83-9589-49d0-9315-e6811f69f00b" providerId="ADAL" clId="{D706DBAE-BBCF-4097-BE39-7D5656A4BCFF}" dt="2019-10-05T11:59:04.374" v="496" actId="1076"/>
          <ac:picMkLst>
            <pc:docMk/>
            <pc:sldMk cId="3215653004" sldId="279"/>
            <ac:picMk id="9" creationId="{F88CF2E3-C9A7-44D6-9096-925FE0FD04CD}"/>
          </ac:picMkLst>
        </pc:picChg>
        <pc:picChg chg="add">
          <ac:chgData name="Jardot Rudy" userId="2815ec83-9589-49d0-9315-e6811f69f00b" providerId="ADAL" clId="{D706DBAE-BBCF-4097-BE39-7D5656A4BCFF}" dt="2019-10-05T12:02:02.782" v="532"/>
          <ac:picMkLst>
            <pc:docMk/>
            <pc:sldMk cId="3215653004" sldId="279"/>
            <ac:picMk id="14" creationId="{0DE82D32-99CB-4455-8222-71AB624039D8}"/>
          </ac:picMkLst>
        </pc:picChg>
      </pc:sldChg>
      <pc:sldChg chg="addSp modSp add">
        <pc:chgData name="Jardot Rudy" userId="2815ec83-9589-49d0-9315-e6811f69f00b" providerId="ADAL" clId="{D706DBAE-BBCF-4097-BE39-7D5656A4BCFF}" dt="2019-10-05T12:29:30.475" v="903" actId="113"/>
        <pc:sldMkLst>
          <pc:docMk/>
          <pc:sldMk cId="2146260429" sldId="282"/>
        </pc:sldMkLst>
        <pc:spChg chg="mod">
          <ac:chgData name="Jardot Rudy" userId="2815ec83-9589-49d0-9315-e6811f69f00b" providerId="ADAL" clId="{D706DBAE-BBCF-4097-BE39-7D5656A4BCFF}" dt="2019-10-05T12:05:44.548" v="542" actId="108"/>
          <ac:spMkLst>
            <pc:docMk/>
            <pc:sldMk cId="2146260429" sldId="282"/>
            <ac:spMk id="2" creationId="{0043A0B5-D3BD-47E7-9A77-A64A0036DF91}"/>
          </ac:spMkLst>
        </pc:spChg>
        <pc:spChg chg="mod">
          <ac:chgData name="Jardot Rudy" userId="2815ec83-9589-49d0-9315-e6811f69f00b" providerId="ADAL" clId="{D706DBAE-BBCF-4097-BE39-7D5656A4BCFF}" dt="2019-10-05T12:29:30.475" v="903" actId="113"/>
          <ac:spMkLst>
            <pc:docMk/>
            <pc:sldMk cId="2146260429" sldId="282"/>
            <ac:spMk id="6" creationId="{05C75231-609E-4808-8D75-086E77EEABF1}"/>
          </ac:spMkLst>
        </pc:spChg>
        <pc:spChg chg="mod">
          <ac:chgData name="Jardot Rudy" userId="2815ec83-9589-49d0-9315-e6811f69f00b" providerId="ADAL" clId="{D706DBAE-BBCF-4097-BE39-7D5656A4BCFF}" dt="2019-10-05T12:05:21.005" v="540" actId="207"/>
          <ac:spMkLst>
            <pc:docMk/>
            <pc:sldMk cId="2146260429" sldId="282"/>
            <ac:spMk id="7" creationId="{0817C479-C754-4794-BB94-7D68538C2332}"/>
          </ac:spMkLst>
        </pc:spChg>
        <pc:spChg chg="mod">
          <ac:chgData name="Jardot Rudy" userId="2815ec83-9589-49d0-9315-e6811f69f00b" providerId="ADAL" clId="{D706DBAE-BBCF-4097-BE39-7D5656A4BCFF}" dt="2019-10-05T12:05:04.944" v="536" actId="255"/>
          <ac:spMkLst>
            <pc:docMk/>
            <pc:sldMk cId="2146260429" sldId="282"/>
            <ac:spMk id="8" creationId="{5EE6B166-8DFE-4015-ACF0-3733DCE6160A}"/>
          </ac:spMkLst>
        </pc:spChg>
        <pc:spChg chg="mod">
          <ac:chgData name="Jardot Rudy" userId="2815ec83-9589-49d0-9315-e6811f69f00b" providerId="ADAL" clId="{D706DBAE-BBCF-4097-BE39-7D5656A4BCFF}" dt="2019-10-05T12:05:04.993" v="537" actId="27636"/>
          <ac:spMkLst>
            <pc:docMk/>
            <pc:sldMk cId="2146260429" sldId="282"/>
            <ac:spMk id="9" creationId="{08C045F5-20C4-48A0-8160-85FEDDF7746C}"/>
          </ac:spMkLst>
        </pc:spChg>
        <pc:picChg chg="add ord">
          <ac:chgData name="Jardot Rudy" userId="2815ec83-9589-49d0-9315-e6811f69f00b" providerId="ADAL" clId="{D706DBAE-BBCF-4097-BE39-7D5656A4BCFF}" dt="2019-10-05T12:04:47.099" v="534" actId="167"/>
          <ac:picMkLst>
            <pc:docMk/>
            <pc:sldMk cId="2146260429" sldId="282"/>
            <ac:picMk id="10" creationId="{6DBB9D19-564E-40C0-97E6-A7BBE494A65C}"/>
          </ac:picMkLst>
        </pc:picChg>
        <pc:picChg chg="add">
          <ac:chgData name="Jardot Rudy" userId="2815ec83-9589-49d0-9315-e6811f69f00b" providerId="ADAL" clId="{D706DBAE-BBCF-4097-BE39-7D5656A4BCFF}" dt="2019-10-05T12:15:33.944" v="678"/>
          <ac:picMkLst>
            <pc:docMk/>
            <pc:sldMk cId="2146260429" sldId="282"/>
            <ac:picMk id="11" creationId="{4D911117-5057-476A-9361-1D72A6A344D3}"/>
          </ac:picMkLst>
        </pc:picChg>
      </pc:sldChg>
      <pc:sldChg chg="addSp modSp add">
        <pc:chgData name="Jardot Rudy" userId="2815ec83-9589-49d0-9315-e6811f69f00b" providerId="ADAL" clId="{D706DBAE-BBCF-4097-BE39-7D5656A4BCFF}" dt="2019-10-05T12:15:36.507" v="679"/>
        <pc:sldMkLst>
          <pc:docMk/>
          <pc:sldMk cId="4139628897" sldId="283"/>
        </pc:sldMkLst>
        <pc:spChg chg="mod">
          <ac:chgData name="Jardot Rudy" userId="2815ec83-9589-49d0-9315-e6811f69f00b" providerId="ADAL" clId="{D706DBAE-BBCF-4097-BE39-7D5656A4BCFF}" dt="2019-10-05T12:11:17.260" v="608" actId="1076"/>
          <ac:spMkLst>
            <pc:docMk/>
            <pc:sldMk cId="4139628897" sldId="283"/>
            <ac:spMk id="2" creationId="{F4586946-E7F7-4184-93C7-50A049C9E4A2}"/>
          </ac:spMkLst>
        </pc:spChg>
        <pc:spChg chg="mod">
          <ac:chgData name="Jardot Rudy" userId="2815ec83-9589-49d0-9315-e6811f69f00b" providerId="ADAL" clId="{D706DBAE-BBCF-4097-BE39-7D5656A4BCFF}" dt="2019-10-05T12:12:18.074" v="657" actId="1035"/>
          <ac:spMkLst>
            <pc:docMk/>
            <pc:sldMk cId="4139628897" sldId="283"/>
            <ac:spMk id="8" creationId="{D755ECC4-E79F-496C-8ABA-DC221E486E82}"/>
          </ac:spMkLst>
        </pc:spChg>
        <pc:spChg chg="mod">
          <ac:chgData name="Jardot Rudy" userId="2815ec83-9589-49d0-9315-e6811f69f00b" providerId="ADAL" clId="{D706DBAE-BBCF-4097-BE39-7D5656A4BCFF}" dt="2019-10-05T12:12:18.074" v="657" actId="1035"/>
          <ac:spMkLst>
            <pc:docMk/>
            <pc:sldMk cId="4139628897" sldId="283"/>
            <ac:spMk id="10" creationId="{28C21548-B823-4506-8370-133FD2AF033F}"/>
          </ac:spMkLst>
        </pc:spChg>
        <pc:spChg chg="mod">
          <ac:chgData name="Jardot Rudy" userId="2815ec83-9589-49d0-9315-e6811f69f00b" providerId="ADAL" clId="{D706DBAE-BBCF-4097-BE39-7D5656A4BCFF}" dt="2019-10-05T12:12:18.074" v="657" actId="1035"/>
          <ac:spMkLst>
            <pc:docMk/>
            <pc:sldMk cId="4139628897" sldId="283"/>
            <ac:spMk id="11" creationId="{A836DCA7-3CDB-42D0-A818-003B6317E1D2}"/>
          </ac:spMkLst>
        </pc:spChg>
        <pc:spChg chg="mod">
          <ac:chgData name="Jardot Rudy" userId="2815ec83-9589-49d0-9315-e6811f69f00b" providerId="ADAL" clId="{D706DBAE-BBCF-4097-BE39-7D5656A4BCFF}" dt="2019-10-05T12:12:18.074" v="657" actId="1035"/>
          <ac:spMkLst>
            <pc:docMk/>
            <pc:sldMk cId="4139628897" sldId="283"/>
            <ac:spMk id="12" creationId="{11041FA6-17FF-4EF9-A05F-4A316E3B5A9D}"/>
          </ac:spMkLst>
        </pc:spChg>
        <pc:spChg chg="mod">
          <ac:chgData name="Jardot Rudy" userId="2815ec83-9589-49d0-9315-e6811f69f00b" providerId="ADAL" clId="{D706DBAE-BBCF-4097-BE39-7D5656A4BCFF}" dt="2019-10-05T12:12:18.074" v="657" actId="1035"/>
          <ac:spMkLst>
            <pc:docMk/>
            <pc:sldMk cId="4139628897" sldId="283"/>
            <ac:spMk id="13" creationId="{4D7C1A82-A7A8-4388-92DF-040EB17AA81E}"/>
          </ac:spMkLst>
        </pc:spChg>
        <pc:spChg chg="mod">
          <ac:chgData name="Jardot Rudy" userId="2815ec83-9589-49d0-9315-e6811f69f00b" providerId="ADAL" clId="{D706DBAE-BBCF-4097-BE39-7D5656A4BCFF}" dt="2019-10-05T12:12:18.074" v="657" actId="1035"/>
          <ac:spMkLst>
            <pc:docMk/>
            <pc:sldMk cId="4139628897" sldId="283"/>
            <ac:spMk id="14" creationId="{64AC838D-086F-478B-A530-CA3EC7249117}"/>
          </ac:spMkLst>
        </pc:spChg>
        <pc:spChg chg="mod">
          <ac:chgData name="Jardot Rudy" userId="2815ec83-9589-49d0-9315-e6811f69f00b" providerId="ADAL" clId="{D706DBAE-BBCF-4097-BE39-7D5656A4BCFF}" dt="2019-10-05T12:12:18.074" v="657" actId="1035"/>
          <ac:spMkLst>
            <pc:docMk/>
            <pc:sldMk cId="4139628897" sldId="283"/>
            <ac:spMk id="15" creationId="{3C33DDAE-3D57-49AE-AEDA-D602B7587830}"/>
          </ac:spMkLst>
        </pc:spChg>
        <pc:spChg chg="mod">
          <ac:chgData name="Jardot Rudy" userId="2815ec83-9589-49d0-9315-e6811f69f00b" providerId="ADAL" clId="{D706DBAE-BBCF-4097-BE39-7D5656A4BCFF}" dt="2019-10-05T12:12:18.074" v="657" actId="1035"/>
          <ac:spMkLst>
            <pc:docMk/>
            <pc:sldMk cId="4139628897" sldId="283"/>
            <ac:spMk id="16" creationId="{48D8990C-8945-4910-8C6B-661A660BD0C0}"/>
          </ac:spMkLst>
        </pc:spChg>
        <pc:picChg chg="add ord">
          <ac:chgData name="Jardot Rudy" userId="2815ec83-9589-49d0-9315-e6811f69f00b" providerId="ADAL" clId="{D706DBAE-BBCF-4097-BE39-7D5656A4BCFF}" dt="2019-10-05T12:10:54.761" v="605" actId="167"/>
          <ac:picMkLst>
            <pc:docMk/>
            <pc:sldMk cId="4139628897" sldId="283"/>
            <ac:picMk id="17" creationId="{BB097F45-731C-41F9-A5C6-2958A9221F81}"/>
          </ac:picMkLst>
        </pc:picChg>
        <pc:picChg chg="add">
          <ac:chgData name="Jardot Rudy" userId="2815ec83-9589-49d0-9315-e6811f69f00b" providerId="ADAL" clId="{D706DBAE-BBCF-4097-BE39-7D5656A4BCFF}" dt="2019-10-05T12:15:36.507" v="679"/>
          <ac:picMkLst>
            <pc:docMk/>
            <pc:sldMk cId="4139628897" sldId="283"/>
            <ac:picMk id="18" creationId="{EE112A52-3E31-4C02-9782-0DCF310CB3C6}"/>
          </ac:picMkLst>
        </pc:picChg>
      </pc:sldChg>
      <pc:sldChg chg="addSp delSp modSp add">
        <pc:chgData name="Jardot Rudy" userId="2815ec83-9589-49d0-9315-e6811f69f00b" providerId="ADAL" clId="{D706DBAE-BBCF-4097-BE39-7D5656A4BCFF}" dt="2019-10-05T12:15:39.428" v="680"/>
        <pc:sldMkLst>
          <pc:docMk/>
          <pc:sldMk cId="262298681" sldId="285"/>
        </pc:sldMkLst>
        <pc:spChg chg="mod">
          <ac:chgData name="Jardot Rudy" userId="2815ec83-9589-49d0-9315-e6811f69f00b" providerId="ADAL" clId="{D706DBAE-BBCF-4097-BE39-7D5656A4BCFF}" dt="2019-10-05T12:13:20.889" v="661" actId="1076"/>
          <ac:spMkLst>
            <pc:docMk/>
            <pc:sldMk cId="262298681" sldId="285"/>
            <ac:spMk id="2" creationId="{F4586946-E7F7-4184-93C7-50A049C9E4A2}"/>
          </ac:spMkLst>
        </pc:spChg>
        <pc:spChg chg="add del mod">
          <ac:chgData name="Jardot Rudy" userId="2815ec83-9589-49d0-9315-e6811f69f00b" providerId="ADAL" clId="{D706DBAE-BBCF-4097-BE39-7D5656A4BCFF}" dt="2019-10-05T12:13:56.350" v="676" actId="478"/>
          <ac:spMkLst>
            <pc:docMk/>
            <pc:sldMk cId="262298681" sldId="285"/>
            <ac:spMk id="5" creationId="{816E2F74-7EB0-4E3E-B868-7CA977599511}"/>
          </ac:spMkLst>
        </pc:spChg>
        <pc:spChg chg="del mod">
          <ac:chgData name="Jardot Rudy" userId="2815ec83-9589-49d0-9315-e6811f69f00b" providerId="ADAL" clId="{D706DBAE-BBCF-4097-BE39-7D5656A4BCFF}" dt="2019-10-05T12:13:31.428" v="665" actId="478"/>
          <ac:spMkLst>
            <pc:docMk/>
            <pc:sldMk cId="262298681" sldId="285"/>
            <ac:spMk id="8" creationId="{D755ECC4-E79F-496C-8ABA-DC221E486E82}"/>
          </ac:spMkLst>
        </pc:spChg>
        <pc:spChg chg="mod">
          <ac:chgData name="Jardot Rudy" userId="2815ec83-9589-49d0-9315-e6811f69f00b" providerId="ADAL" clId="{D706DBAE-BBCF-4097-BE39-7D5656A4BCFF}" dt="2019-10-05T12:14:01.927" v="677" actId="1076"/>
          <ac:spMkLst>
            <pc:docMk/>
            <pc:sldMk cId="262298681" sldId="285"/>
            <ac:spMk id="10" creationId="{28C21548-B823-4506-8370-133FD2AF033F}"/>
          </ac:spMkLst>
        </pc:spChg>
        <pc:spChg chg="mod">
          <ac:chgData name="Jardot Rudy" userId="2815ec83-9589-49d0-9315-e6811f69f00b" providerId="ADAL" clId="{D706DBAE-BBCF-4097-BE39-7D5656A4BCFF}" dt="2019-10-05T12:13:53.112" v="675" actId="1036"/>
          <ac:spMkLst>
            <pc:docMk/>
            <pc:sldMk cId="262298681" sldId="285"/>
            <ac:spMk id="11" creationId="{A836DCA7-3CDB-42D0-A818-003B6317E1D2}"/>
          </ac:spMkLst>
        </pc:spChg>
        <pc:spChg chg="mod">
          <ac:chgData name="Jardot Rudy" userId="2815ec83-9589-49d0-9315-e6811f69f00b" providerId="ADAL" clId="{D706DBAE-BBCF-4097-BE39-7D5656A4BCFF}" dt="2019-10-05T12:13:53.112" v="675" actId="1036"/>
          <ac:spMkLst>
            <pc:docMk/>
            <pc:sldMk cId="262298681" sldId="285"/>
            <ac:spMk id="12" creationId="{11041FA6-17FF-4EF9-A05F-4A316E3B5A9D}"/>
          </ac:spMkLst>
        </pc:spChg>
        <pc:spChg chg="mod">
          <ac:chgData name="Jardot Rudy" userId="2815ec83-9589-49d0-9315-e6811f69f00b" providerId="ADAL" clId="{D706DBAE-BBCF-4097-BE39-7D5656A4BCFF}" dt="2019-10-05T12:13:53.112" v="675" actId="1036"/>
          <ac:spMkLst>
            <pc:docMk/>
            <pc:sldMk cId="262298681" sldId="285"/>
            <ac:spMk id="13" creationId="{4D7C1A82-A7A8-4388-92DF-040EB17AA81E}"/>
          </ac:spMkLst>
        </pc:spChg>
        <pc:spChg chg="add">
          <ac:chgData name="Jardot Rudy" userId="2815ec83-9589-49d0-9315-e6811f69f00b" providerId="ADAL" clId="{D706DBAE-BBCF-4097-BE39-7D5656A4BCFF}" dt="2019-10-05T12:13:37.216" v="666"/>
          <ac:spMkLst>
            <pc:docMk/>
            <pc:sldMk cId="262298681" sldId="285"/>
            <ac:spMk id="15" creationId="{0D50AFD8-FA7D-46F4-8D26-6AA350857AEF}"/>
          </ac:spMkLst>
        </pc:spChg>
        <pc:spChg chg="mod">
          <ac:chgData name="Jardot Rudy" userId="2815ec83-9589-49d0-9315-e6811f69f00b" providerId="ADAL" clId="{D706DBAE-BBCF-4097-BE39-7D5656A4BCFF}" dt="2019-10-05T12:13:53.112" v="675" actId="1036"/>
          <ac:spMkLst>
            <pc:docMk/>
            <pc:sldMk cId="262298681" sldId="285"/>
            <ac:spMk id="17" creationId="{287DC48C-F988-4F44-B443-A111FA58CF39}"/>
          </ac:spMkLst>
        </pc:spChg>
        <pc:spChg chg="mod">
          <ac:chgData name="Jardot Rudy" userId="2815ec83-9589-49d0-9315-e6811f69f00b" providerId="ADAL" clId="{D706DBAE-BBCF-4097-BE39-7D5656A4BCFF}" dt="2019-10-05T12:13:53.112" v="675" actId="1036"/>
          <ac:spMkLst>
            <pc:docMk/>
            <pc:sldMk cId="262298681" sldId="285"/>
            <ac:spMk id="18" creationId="{F547645E-098E-41FC-B44E-A07DF4CBD7FE}"/>
          </ac:spMkLst>
        </pc:spChg>
        <pc:spChg chg="mod">
          <ac:chgData name="Jardot Rudy" userId="2815ec83-9589-49d0-9315-e6811f69f00b" providerId="ADAL" clId="{D706DBAE-BBCF-4097-BE39-7D5656A4BCFF}" dt="2019-10-05T12:13:53.112" v="675" actId="1036"/>
          <ac:spMkLst>
            <pc:docMk/>
            <pc:sldMk cId="262298681" sldId="285"/>
            <ac:spMk id="19" creationId="{DBE63B05-3720-4B80-82F3-F1378502699A}"/>
          </ac:spMkLst>
        </pc:spChg>
        <pc:picChg chg="add ord">
          <ac:chgData name="Jardot Rudy" userId="2815ec83-9589-49d0-9315-e6811f69f00b" providerId="ADAL" clId="{D706DBAE-BBCF-4097-BE39-7D5656A4BCFF}" dt="2019-10-05T12:13:04.002" v="659" actId="167"/>
          <ac:picMkLst>
            <pc:docMk/>
            <pc:sldMk cId="262298681" sldId="285"/>
            <ac:picMk id="14" creationId="{0A7B4B86-D8D6-4C0B-86E4-91A379060512}"/>
          </ac:picMkLst>
        </pc:picChg>
        <pc:picChg chg="add">
          <ac:chgData name="Jardot Rudy" userId="2815ec83-9589-49d0-9315-e6811f69f00b" providerId="ADAL" clId="{D706DBAE-BBCF-4097-BE39-7D5656A4BCFF}" dt="2019-10-05T12:15:39.428" v="680"/>
          <ac:picMkLst>
            <pc:docMk/>
            <pc:sldMk cId="262298681" sldId="285"/>
            <ac:picMk id="16" creationId="{3DDA52ED-0901-4A90-8717-EF9B5C510E65}"/>
          </ac:picMkLst>
        </pc:picChg>
      </pc:sldChg>
      <pc:sldChg chg="addSp delSp modSp add">
        <pc:chgData name="Jardot Rudy" userId="2815ec83-9589-49d0-9315-e6811f69f00b" providerId="ADAL" clId="{D706DBAE-BBCF-4097-BE39-7D5656A4BCFF}" dt="2019-10-05T12:17:15.273" v="702"/>
        <pc:sldMkLst>
          <pc:docMk/>
          <pc:sldMk cId="2013058493" sldId="287"/>
        </pc:sldMkLst>
        <pc:spChg chg="mod">
          <ac:chgData name="Jardot Rudy" userId="2815ec83-9589-49d0-9315-e6811f69f00b" providerId="ADAL" clId="{D706DBAE-BBCF-4097-BE39-7D5656A4BCFF}" dt="2019-10-05T12:16:11.755" v="684" actId="1076"/>
          <ac:spMkLst>
            <pc:docMk/>
            <pc:sldMk cId="2013058493" sldId="287"/>
            <ac:spMk id="2" creationId="{F4586946-E7F7-4184-93C7-50A049C9E4A2}"/>
          </ac:spMkLst>
        </pc:spChg>
        <pc:spChg chg="add del mod">
          <ac:chgData name="Jardot Rudy" userId="2815ec83-9589-49d0-9315-e6811f69f00b" providerId="ADAL" clId="{D706DBAE-BBCF-4097-BE39-7D5656A4BCFF}" dt="2019-10-05T12:16:51.895" v="690" actId="478"/>
          <ac:spMkLst>
            <pc:docMk/>
            <pc:sldMk cId="2013058493" sldId="287"/>
            <ac:spMk id="4" creationId="{64056580-4B1D-43A6-A526-6C844C4770EE}"/>
          </ac:spMkLst>
        </pc:spChg>
        <pc:spChg chg="del">
          <ac:chgData name="Jardot Rudy" userId="2815ec83-9589-49d0-9315-e6811f69f00b" providerId="ADAL" clId="{D706DBAE-BBCF-4097-BE39-7D5656A4BCFF}" dt="2019-10-05T12:16:18.342" v="685" actId="478"/>
          <ac:spMkLst>
            <pc:docMk/>
            <pc:sldMk cId="2013058493" sldId="287"/>
            <ac:spMk id="8" creationId="{D755ECC4-E79F-496C-8ABA-DC221E486E82}"/>
          </ac:spMkLst>
        </pc:spChg>
        <pc:spChg chg="mod">
          <ac:chgData name="Jardot Rudy" userId="2815ec83-9589-49d0-9315-e6811f69f00b" providerId="ADAL" clId="{D706DBAE-BBCF-4097-BE39-7D5656A4BCFF}" dt="2019-10-05T12:16:29.491" v="687" actId="1076"/>
          <ac:spMkLst>
            <pc:docMk/>
            <pc:sldMk cId="2013058493" sldId="287"/>
            <ac:spMk id="10" creationId="{28C21548-B823-4506-8370-133FD2AF033F}"/>
          </ac:spMkLst>
        </pc:spChg>
        <pc:spChg chg="mod">
          <ac:chgData name="Jardot Rudy" userId="2815ec83-9589-49d0-9315-e6811f69f00b" providerId="ADAL" clId="{D706DBAE-BBCF-4097-BE39-7D5656A4BCFF}" dt="2019-10-05T12:16:44.730" v="689" actId="1076"/>
          <ac:spMkLst>
            <pc:docMk/>
            <pc:sldMk cId="2013058493" sldId="287"/>
            <ac:spMk id="12" creationId="{11041FA6-17FF-4EF9-A05F-4A316E3B5A9D}"/>
          </ac:spMkLst>
        </pc:spChg>
        <pc:spChg chg="mod">
          <ac:chgData name="Jardot Rudy" userId="2815ec83-9589-49d0-9315-e6811f69f00b" providerId="ADAL" clId="{D706DBAE-BBCF-4097-BE39-7D5656A4BCFF}" dt="2019-10-05T12:16:44.730" v="689" actId="1076"/>
          <ac:spMkLst>
            <pc:docMk/>
            <pc:sldMk cId="2013058493" sldId="287"/>
            <ac:spMk id="13" creationId="{4D7C1A82-A7A8-4388-92DF-040EB17AA81E}"/>
          </ac:spMkLst>
        </pc:spChg>
        <pc:spChg chg="mod">
          <ac:chgData name="Jardot Rudy" userId="2815ec83-9589-49d0-9315-e6811f69f00b" providerId="ADAL" clId="{D706DBAE-BBCF-4097-BE39-7D5656A4BCFF}" dt="2019-10-05T12:16:57.549" v="700" actId="1035"/>
          <ac:spMkLst>
            <pc:docMk/>
            <pc:sldMk cId="2013058493" sldId="287"/>
            <ac:spMk id="14" creationId="{CC873AA3-0225-40B2-A552-FC95CC881A05}"/>
          </ac:spMkLst>
        </pc:spChg>
        <pc:spChg chg="mod">
          <ac:chgData name="Jardot Rudy" userId="2815ec83-9589-49d0-9315-e6811f69f00b" providerId="ADAL" clId="{D706DBAE-BBCF-4097-BE39-7D5656A4BCFF}" dt="2019-10-05T12:16:57.549" v="700" actId="1035"/>
          <ac:spMkLst>
            <pc:docMk/>
            <pc:sldMk cId="2013058493" sldId="287"/>
            <ac:spMk id="15" creationId="{43FE49B2-6A81-4E3F-8ACC-67D47540EE56}"/>
          </ac:spMkLst>
        </pc:spChg>
        <pc:spChg chg="mod">
          <ac:chgData name="Jardot Rudy" userId="2815ec83-9589-49d0-9315-e6811f69f00b" providerId="ADAL" clId="{D706DBAE-BBCF-4097-BE39-7D5656A4BCFF}" dt="2019-10-05T12:17:09.786" v="701" actId="1076"/>
          <ac:spMkLst>
            <pc:docMk/>
            <pc:sldMk cId="2013058493" sldId="287"/>
            <ac:spMk id="16" creationId="{C19028A0-2910-4588-A153-C4CD0B6C0435}"/>
          </ac:spMkLst>
        </pc:spChg>
        <pc:spChg chg="add">
          <ac:chgData name="Jardot Rudy" userId="2815ec83-9589-49d0-9315-e6811f69f00b" providerId="ADAL" clId="{D706DBAE-BBCF-4097-BE39-7D5656A4BCFF}" dt="2019-10-05T12:16:24.184" v="686"/>
          <ac:spMkLst>
            <pc:docMk/>
            <pc:sldMk cId="2013058493" sldId="287"/>
            <ac:spMk id="17" creationId="{2E082B1F-AC6D-474A-A87B-6E69E3FCE0C2}"/>
          </ac:spMkLst>
        </pc:spChg>
        <pc:picChg chg="add ord">
          <ac:chgData name="Jardot Rudy" userId="2815ec83-9589-49d0-9315-e6811f69f00b" providerId="ADAL" clId="{D706DBAE-BBCF-4097-BE39-7D5656A4BCFF}" dt="2019-10-05T12:15:56.734" v="682" actId="167"/>
          <ac:picMkLst>
            <pc:docMk/>
            <pc:sldMk cId="2013058493" sldId="287"/>
            <ac:picMk id="11" creationId="{6A70698E-281E-4688-9894-C307F2C612BC}"/>
          </ac:picMkLst>
        </pc:picChg>
        <pc:picChg chg="add">
          <ac:chgData name="Jardot Rudy" userId="2815ec83-9589-49d0-9315-e6811f69f00b" providerId="ADAL" clId="{D706DBAE-BBCF-4097-BE39-7D5656A4BCFF}" dt="2019-10-05T12:17:15.273" v="702"/>
          <ac:picMkLst>
            <pc:docMk/>
            <pc:sldMk cId="2013058493" sldId="287"/>
            <ac:picMk id="18" creationId="{BA68D2A5-C54C-433A-8BD3-EFB9DFEA0382}"/>
          </ac:picMkLst>
        </pc:picChg>
      </pc:sldChg>
      <pc:sldChg chg="addSp modSp add">
        <pc:chgData name="Jardot Rudy" userId="2815ec83-9589-49d0-9315-e6811f69f00b" providerId="ADAL" clId="{D706DBAE-BBCF-4097-BE39-7D5656A4BCFF}" dt="2019-10-05T12:29:54.812" v="904"/>
        <pc:sldMkLst>
          <pc:docMk/>
          <pc:sldMk cId="3581847900" sldId="290"/>
        </pc:sldMkLst>
        <pc:spChg chg="mod">
          <ac:chgData name="Jardot Rudy" userId="2815ec83-9589-49d0-9315-e6811f69f00b" providerId="ADAL" clId="{D706DBAE-BBCF-4097-BE39-7D5656A4BCFF}" dt="2019-10-05T12:17:48.658" v="708" actId="1076"/>
          <ac:spMkLst>
            <pc:docMk/>
            <pc:sldMk cId="3581847900" sldId="290"/>
            <ac:spMk id="2" creationId="{3AEE6773-D6B6-4CA8-A472-142D2CE9EB14}"/>
          </ac:spMkLst>
        </pc:spChg>
        <pc:graphicFrameChg chg="mod">
          <ac:chgData name="Jardot Rudy" userId="2815ec83-9589-49d0-9315-e6811f69f00b" providerId="ADAL" clId="{D706DBAE-BBCF-4097-BE39-7D5656A4BCFF}" dt="2019-10-05T12:17:58.618" v="734" actId="1035"/>
          <ac:graphicFrameMkLst>
            <pc:docMk/>
            <pc:sldMk cId="3581847900" sldId="290"/>
            <ac:graphicFrameMk id="8" creationId="{5F1885E5-F280-435C-BB42-F99690507FD8}"/>
          </ac:graphicFrameMkLst>
        </pc:graphicFrameChg>
        <pc:picChg chg="add ord">
          <ac:chgData name="Jardot Rudy" userId="2815ec83-9589-49d0-9315-e6811f69f00b" providerId="ADAL" clId="{D706DBAE-BBCF-4097-BE39-7D5656A4BCFF}" dt="2019-10-05T12:17:32.310" v="706" actId="167"/>
          <ac:picMkLst>
            <pc:docMk/>
            <pc:sldMk cId="3581847900" sldId="290"/>
            <ac:picMk id="4" creationId="{7392A7B2-8DC6-4D3B-BB9C-D62B90C8CBA8}"/>
          </ac:picMkLst>
        </pc:picChg>
        <pc:picChg chg="add">
          <ac:chgData name="Jardot Rudy" userId="2815ec83-9589-49d0-9315-e6811f69f00b" providerId="ADAL" clId="{D706DBAE-BBCF-4097-BE39-7D5656A4BCFF}" dt="2019-10-05T12:29:54.812" v="904"/>
          <ac:picMkLst>
            <pc:docMk/>
            <pc:sldMk cId="3581847900" sldId="290"/>
            <ac:picMk id="5" creationId="{DDCF7915-8797-4288-8881-9FC00FB402EB}"/>
          </ac:picMkLst>
        </pc:picChg>
      </pc:sldChg>
      <pc:sldChg chg="addSp modSp add">
        <pc:chgData name="Jardot Rudy" userId="2815ec83-9589-49d0-9315-e6811f69f00b" providerId="ADAL" clId="{D706DBAE-BBCF-4097-BE39-7D5656A4BCFF}" dt="2019-10-05T12:29:56.026" v="905"/>
        <pc:sldMkLst>
          <pc:docMk/>
          <pc:sldMk cId="34120772" sldId="296"/>
        </pc:sldMkLst>
        <pc:spChg chg="mod">
          <ac:chgData name="Jardot Rudy" userId="2815ec83-9589-49d0-9315-e6811f69f00b" providerId="ADAL" clId="{D706DBAE-BBCF-4097-BE39-7D5656A4BCFF}" dt="2019-10-05T12:20:34.238" v="747" actId="1076"/>
          <ac:spMkLst>
            <pc:docMk/>
            <pc:sldMk cId="34120772" sldId="296"/>
            <ac:spMk id="2" creationId="{0043A0B5-D3BD-47E7-9A77-A64A0036DF91}"/>
          </ac:spMkLst>
        </pc:spChg>
        <pc:spChg chg="mod">
          <ac:chgData name="Jardot Rudy" userId="2815ec83-9589-49d0-9315-e6811f69f00b" providerId="ADAL" clId="{D706DBAE-BBCF-4097-BE39-7D5656A4BCFF}" dt="2019-10-05T12:27:39.947" v="823" actId="113"/>
          <ac:spMkLst>
            <pc:docMk/>
            <pc:sldMk cId="34120772" sldId="296"/>
            <ac:spMk id="6" creationId="{05C75231-609E-4808-8D75-086E77EEABF1}"/>
          </ac:spMkLst>
        </pc:spChg>
        <pc:spChg chg="mod">
          <ac:chgData name="Jardot Rudy" userId="2815ec83-9589-49d0-9315-e6811f69f00b" providerId="ADAL" clId="{D706DBAE-BBCF-4097-BE39-7D5656A4BCFF}" dt="2019-10-05T12:19:37.100" v="738" actId="1076"/>
          <ac:spMkLst>
            <pc:docMk/>
            <pc:sldMk cId="34120772" sldId="296"/>
            <ac:spMk id="7" creationId="{0817C479-C754-4794-BB94-7D68538C2332}"/>
          </ac:spMkLst>
        </pc:spChg>
        <pc:spChg chg="mod">
          <ac:chgData name="Jardot Rudy" userId="2815ec83-9589-49d0-9315-e6811f69f00b" providerId="ADAL" clId="{D706DBAE-BBCF-4097-BE39-7D5656A4BCFF}" dt="2019-10-05T12:20:12.937" v="745" actId="12"/>
          <ac:spMkLst>
            <pc:docMk/>
            <pc:sldMk cId="34120772" sldId="296"/>
            <ac:spMk id="10" creationId="{3B59A55B-7533-4A12-BCEC-335E48A27237}"/>
          </ac:spMkLst>
        </pc:spChg>
        <pc:spChg chg="mod">
          <ac:chgData name="Jardot Rudy" userId="2815ec83-9589-49d0-9315-e6811f69f00b" providerId="ADAL" clId="{D706DBAE-BBCF-4097-BE39-7D5656A4BCFF}" dt="2019-10-05T12:20:12.937" v="745" actId="12"/>
          <ac:spMkLst>
            <pc:docMk/>
            <pc:sldMk cId="34120772" sldId="296"/>
            <ac:spMk id="11" creationId="{2F83ED52-8726-49E2-8397-67D38F3DEB40}"/>
          </ac:spMkLst>
        </pc:spChg>
        <pc:picChg chg="add ord">
          <ac:chgData name="Jardot Rudy" userId="2815ec83-9589-49d0-9315-e6811f69f00b" providerId="ADAL" clId="{D706DBAE-BBCF-4097-BE39-7D5656A4BCFF}" dt="2019-10-05T12:19:23.042" v="736" actId="167"/>
          <ac:picMkLst>
            <pc:docMk/>
            <pc:sldMk cId="34120772" sldId="296"/>
            <ac:picMk id="8" creationId="{DEF09053-4ED0-4533-84B7-FCD458DB9E56}"/>
          </ac:picMkLst>
        </pc:picChg>
        <pc:picChg chg="add">
          <ac:chgData name="Jardot Rudy" userId="2815ec83-9589-49d0-9315-e6811f69f00b" providerId="ADAL" clId="{D706DBAE-BBCF-4097-BE39-7D5656A4BCFF}" dt="2019-10-05T12:29:56.026" v="905"/>
          <ac:picMkLst>
            <pc:docMk/>
            <pc:sldMk cId="34120772" sldId="296"/>
            <ac:picMk id="9" creationId="{DA3D8F94-21CC-4D1B-988C-5ED51F26041F}"/>
          </ac:picMkLst>
        </pc:picChg>
      </pc:sldChg>
      <pc:sldChg chg="addSp modSp add">
        <pc:chgData name="Jardot Rudy" userId="2815ec83-9589-49d0-9315-e6811f69f00b" providerId="ADAL" clId="{D706DBAE-BBCF-4097-BE39-7D5656A4BCFF}" dt="2019-10-05T12:30:03.995" v="917" actId="1035"/>
        <pc:sldMkLst>
          <pc:docMk/>
          <pc:sldMk cId="3345687494" sldId="298"/>
        </pc:sldMkLst>
        <pc:spChg chg="mod">
          <ac:chgData name="Jardot Rudy" userId="2815ec83-9589-49d0-9315-e6811f69f00b" providerId="ADAL" clId="{D706DBAE-BBCF-4097-BE39-7D5656A4BCFF}" dt="2019-10-05T12:26:07.834" v="779" actId="1076"/>
          <ac:spMkLst>
            <pc:docMk/>
            <pc:sldMk cId="3345687494" sldId="298"/>
            <ac:spMk id="2" creationId="{0043A0B5-D3BD-47E7-9A77-A64A0036DF91}"/>
          </ac:spMkLst>
        </pc:spChg>
        <pc:spChg chg="mod">
          <ac:chgData name="Jardot Rudy" userId="2815ec83-9589-49d0-9315-e6811f69f00b" providerId="ADAL" clId="{D706DBAE-BBCF-4097-BE39-7D5656A4BCFF}" dt="2019-10-05T12:25:46.391" v="777" actId="113"/>
          <ac:spMkLst>
            <pc:docMk/>
            <pc:sldMk cId="3345687494" sldId="298"/>
            <ac:spMk id="6" creationId="{05C75231-609E-4808-8D75-086E77EEABF1}"/>
          </ac:spMkLst>
        </pc:spChg>
        <pc:spChg chg="mod">
          <ac:chgData name="Jardot Rudy" userId="2815ec83-9589-49d0-9315-e6811f69f00b" providerId="ADAL" clId="{D706DBAE-BBCF-4097-BE39-7D5656A4BCFF}" dt="2019-10-05T12:26:25.565" v="783" actId="14100"/>
          <ac:spMkLst>
            <pc:docMk/>
            <pc:sldMk cId="3345687494" sldId="298"/>
            <ac:spMk id="7" creationId="{0817C479-C754-4794-BB94-7D68538C2332}"/>
          </ac:spMkLst>
        </pc:spChg>
        <pc:spChg chg="mod">
          <ac:chgData name="Jardot Rudy" userId="2815ec83-9589-49d0-9315-e6811f69f00b" providerId="ADAL" clId="{D706DBAE-BBCF-4097-BE39-7D5656A4BCFF}" dt="2019-10-05T12:30:03.995" v="917" actId="1035"/>
          <ac:spMkLst>
            <pc:docMk/>
            <pc:sldMk cId="3345687494" sldId="298"/>
            <ac:spMk id="10" creationId="{88DC783A-AFA8-47F6-8815-16851C5E7724}"/>
          </ac:spMkLst>
        </pc:spChg>
        <pc:spChg chg="mod">
          <ac:chgData name="Jardot Rudy" userId="2815ec83-9589-49d0-9315-e6811f69f00b" providerId="ADAL" clId="{D706DBAE-BBCF-4097-BE39-7D5656A4BCFF}" dt="2019-10-05T12:26:59.017" v="788" actId="12"/>
          <ac:spMkLst>
            <pc:docMk/>
            <pc:sldMk cId="3345687494" sldId="298"/>
            <ac:spMk id="12" creationId="{BB617F49-16A7-44A6-AB55-F4F2D3580D0F}"/>
          </ac:spMkLst>
        </pc:spChg>
        <pc:spChg chg="mod">
          <ac:chgData name="Jardot Rudy" userId="2815ec83-9589-49d0-9315-e6811f69f00b" providerId="ADAL" clId="{D706DBAE-BBCF-4097-BE39-7D5656A4BCFF}" dt="2019-10-05T12:27:26.488" v="794" actId="12"/>
          <ac:spMkLst>
            <pc:docMk/>
            <pc:sldMk cId="3345687494" sldId="298"/>
            <ac:spMk id="13" creationId="{E85BD02B-02C9-4519-A9E3-BB098E5CEC23}"/>
          </ac:spMkLst>
        </pc:spChg>
        <pc:picChg chg="add ord">
          <ac:chgData name="Jardot Rudy" userId="2815ec83-9589-49d0-9315-e6811f69f00b" providerId="ADAL" clId="{D706DBAE-BBCF-4097-BE39-7D5656A4BCFF}" dt="2019-10-05T12:25:29.840" v="774" actId="167"/>
          <ac:picMkLst>
            <pc:docMk/>
            <pc:sldMk cId="3345687494" sldId="298"/>
            <ac:picMk id="8" creationId="{0E38F8C8-A56E-41BD-AE9D-5F9B9EC5B30C}"/>
          </ac:picMkLst>
        </pc:picChg>
        <pc:picChg chg="add">
          <ac:chgData name="Jardot Rudy" userId="2815ec83-9589-49d0-9315-e6811f69f00b" providerId="ADAL" clId="{D706DBAE-BBCF-4097-BE39-7D5656A4BCFF}" dt="2019-10-05T12:29:58.961" v="906"/>
          <ac:picMkLst>
            <pc:docMk/>
            <pc:sldMk cId="3345687494" sldId="298"/>
            <ac:picMk id="9" creationId="{1D48C016-12DE-4EB6-8055-55F8D4E45F1A}"/>
          </ac:picMkLst>
        </pc:picChg>
      </pc:sldChg>
      <pc:sldChg chg="addSp delSp modSp add">
        <pc:chgData name="Jardot Rudy" userId="2815ec83-9589-49d0-9315-e6811f69f00b" providerId="ADAL" clId="{D706DBAE-BBCF-4097-BE39-7D5656A4BCFF}" dt="2019-10-05T12:33:28.114" v="965"/>
        <pc:sldMkLst>
          <pc:docMk/>
          <pc:sldMk cId="3186880201" sldId="299"/>
        </pc:sldMkLst>
        <pc:spChg chg="mod">
          <ac:chgData name="Jardot Rudy" userId="2815ec83-9589-49d0-9315-e6811f69f00b" providerId="ADAL" clId="{D706DBAE-BBCF-4097-BE39-7D5656A4BCFF}" dt="2019-10-05T12:33:18.444" v="964" actId="1076"/>
          <ac:spMkLst>
            <pc:docMk/>
            <pc:sldMk cId="3186880201" sldId="299"/>
            <ac:spMk id="2" creationId="{0043A0B5-D3BD-47E7-9A77-A64A0036DF91}"/>
          </ac:spMkLst>
        </pc:spChg>
        <pc:spChg chg="del mod">
          <ac:chgData name="Jardot Rudy" userId="2815ec83-9589-49d0-9315-e6811f69f00b" providerId="ADAL" clId="{D706DBAE-BBCF-4097-BE39-7D5656A4BCFF}" dt="2019-10-05T12:32:05.859" v="957" actId="478"/>
          <ac:spMkLst>
            <pc:docMk/>
            <pc:sldMk cId="3186880201" sldId="299"/>
            <ac:spMk id="5" creationId="{00000000-0000-0000-0000-000000000000}"/>
          </ac:spMkLst>
        </pc:spChg>
        <pc:spChg chg="mod">
          <ac:chgData name="Jardot Rudy" userId="2815ec83-9589-49d0-9315-e6811f69f00b" providerId="ADAL" clId="{D706DBAE-BBCF-4097-BE39-7D5656A4BCFF}" dt="2019-10-05T12:31:38.141" v="938" actId="113"/>
          <ac:spMkLst>
            <pc:docMk/>
            <pc:sldMk cId="3186880201" sldId="299"/>
            <ac:spMk id="6" creationId="{05C75231-609E-4808-8D75-086E77EEABF1}"/>
          </ac:spMkLst>
        </pc:spChg>
        <pc:spChg chg="mod">
          <ac:chgData name="Jardot Rudy" userId="2815ec83-9589-49d0-9315-e6811f69f00b" providerId="ADAL" clId="{D706DBAE-BBCF-4097-BE39-7D5656A4BCFF}" dt="2019-10-05T12:31:32.373" v="937" actId="1036"/>
          <ac:spMkLst>
            <pc:docMk/>
            <pc:sldMk cId="3186880201" sldId="299"/>
            <ac:spMk id="7" creationId="{0817C479-C754-4794-BB94-7D68538C2332}"/>
          </ac:spMkLst>
        </pc:spChg>
        <pc:spChg chg="mod">
          <ac:chgData name="Jardot Rudy" userId="2815ec83-9589-49d0-9315-e6811f69f00b" providerId="ADAL" clId="{D706DBAE-BBCF-4097-BE39-7D5656A4BCFF}" dt="2019-10-05T12:31:50.354" v="955" actId="255"/>
          <ac:spMkLst>
            <pc:docMk/>
            <pc:sldMk cId="3186880201" sldId="299"/>
            <ac:spMk id="12" creationId="{BB617F49-16A7-44A6-AB55-F4F2D3580D0F}"/>
          </ac:spMkLst>
        </pc:spChg>
        <pc:spChg chg="mod">
          <ac:chgData name="Jardot Rudy" userId="2815ec83-9589-49d0-9315-e6811f69f00b" providerId="ADAL" clId="{D706DBAE-BBCF-4097-BE39-7D5656A4BCFF}" dt="2019-10-05T12:32:00.042" v="956" actId="14100"/>
          <ac:spMkLst>
            <pc:docMk/>
            <pc:sldMk cId="3186880201" sldId="299"/>
            <ac:spMk id="13" creationId="{E85BD02B-02C9-4519-A9E3-BB098E5CEC23}"/>
          </ac:spMkLst>
        </pc:spChg>
        <pc:picChg chg="add mod">
          <ac:chgData name="Jardot Rudy" userId="2815ec83-9589-49d0-9315-e6811f69f00b" providerId="ADAL" clId="{D706DBAE-BBCF-4097-BE39-7D5656A4BCFF}" dt="2019-10-05T12:32:49.958" v="960" actId="207"/>
          <ac:picMkLst>
            <pc:docMk/>
            <pc:sldMk cId="3186880201" sldId="299"/>
            <ac:picMk id="4" creationId="{2524D7D7-AC9D-4DAF-84EE-79729D46E8BB}"/>
          </ac:picMkLst>
        </pc:picChg>
        <pc:picChg chg="add mod ord">
          <ac:chgData name="Jardot Rudy" userId="2815ec83-9589-49d0-9315-e6811f69f00b" providerId="ADAL" clId="{D706DBAE-BBCF-4097-BE39-7D5656A4BCFF}" dt="2019-10-05T12:33:10.861" v="963" actId="1076"/>
          <ac:picMkLst>
            <pc:docMk/>
            <pc:sldMk cId="3186880201" sldId="299"/>
            <ac:picMk id="8" creationId="{4FD5136D-0C14-4678-B860-2C2FE27730CD}"/>
          </ac:picMkLst>
        </pc:picChg>
        <pc:picChg chg="add">
          <ac:chgData name="Jardot Rudy" userId="2815ec83-9589-49d0-9315-e6811f69f00b" providerId="ADAL" clId="{D706DBAE-BBCF-4097-BE39-7D5656A4BCFF}" dt="2019-10-05T12:33:28.114" v="965"/>
          <ac:picMkLst>
            <pc:docMk/>
            <pc:sldMk cId="3186880201" sldId="299"/>
            <ac:picMk id="11" creationId="{0302C583-F0FE-4FAE-B70B-EE5E4B957DFD}"/>
          </ac:picMkLst>
        </pc:picChg>
      </pc:sldChg>
      <pc:sldChg chg="addSp delSp modSp add">
        <pc:chgData name="Jardot Rudy" userId="2815ec83-9589-49d0-9315-e6811f69f00b" providerId="ADAL" clId="{D706DBAE-BBCF-4097-BE39-7D5656A4BCFF}" dt="2019-10-05T12:28:08.894" v="827" actId="113"/>
        <pc:sldMkLst>
          <pc:docMk/>
          <pc:sldMk cId="2787734945" sldId="301"/>
        </pc:sldMkLst>
        <pc:spChg chg="add mod">
          <ac:chgData name="Jardot Rudy" userId="2815ec83-9589-49d0-9315-e6811f69f00b" providerId="ADAL" clId="{D706DBAE-BBCF-4097-BE39-7D5656A4BCFF}" dt="2019-10-05T12:28:08.894" v="827" actId="113"/>
          <ac:spMkLst>
            <pc:docMk/>
            <pc:sldMk cId="2787734945" sldId="301"/>
            <ac:spMk id="2" creationId="{0CB4EBA1-994B-4AC1-8FBE-2A149E357FC6}"/>
          </ac:spMkLst>
        </pc:spChg>
        <pc:spChg chg="del">
          <ac:chgData name="Jardot Rudy" userId="2815ec83-9589-49d0-9315-e6811f69f00b" providerId="ADAL" clId="{D706DBAE-BBCF-4097-BE39-7D5656A4BCFF}" dt="2019-10-05T07:50:34.324" v="352" actId="478"/>
          <ac:spMkLst>
            <pc:docMk/>
            <pc:sldMk cId="2787734945" sldId="301"/>
            <ac:spMk id="8" creationId="{00000000-0000-0000-0000-000000000000}"/>
          </ac:spMkLst>
        </pc:spChg>
        <pc:spChg chg="del mod">
          <ac:chgData name="Jardot Rudy" userId="2815ec83-9589-49d0-9315-e6811f69f00b" providerId="ADAL" clId="{D706DBAE-BBCF-4097-BE39-7D5656A4BCFF}" dt="2019-10-05T08:28:43.338" v="385" actId="478"/>
          <ac:spMkLst>
            <pc:docMk/>
            <pc:sldMk cId="2787734945" sldId="301"/>
            <ac:spMk id="9" creationId="{3511B2CE-7FA0-4DAA-8E98-72DC3706066C}"/>
          </ac:spMkLst>
        </pc:spChg>
        <pc:spChg chg="mod">
          <ac:chgData name="Jardot Rudy" userId="2815ec83-9589-49d0-9315-e6811f69f00b" providerId="ADAL" clId="{D706DBAE-BBCF-4097-BE39-7D5656A4BCFF}" dt="2019-10-05T08:29:05.537" v="391" actId="1076"/>
          <ac:spMkLst>
            <pc:docMk/>
            <pc:sldMk cId="2787734945" sldId="301"/>
            <ac:spMk id="17" creationId="{3572B349-2B2F-4CFF-9315-11DAF65DEF39}"/>
          </ac:spMkLst>
        </pc:spChg>
        <pc:spChg chg="mod">
          <ac:chgData name="Jardot Rudy" userId="2815ec83-9589-49d0-9315-e6811f69f00b" providerId="ADAL" clId="{D706DBAE-BBCF-4097-BE39-7D5656A4BCFF}" dt="2019-10-05T08:29:10.955" v="392" actId="1076"/>
          <ac:spMkLst>
            <pc:docMk/>
            <pc:sldMk cId="2787734945" sldId="301"/>
            <ac:spMk id="19" creationId="{6205B23C-333C-4082-9B94-B9C0B62350FD}"/>
          </ac:spMkLst>
        </pc:spChg>
        <pc:picChg chg="add del mod ord">
          <ac:chgData name="Jardot Rudy" userId="2815ec83-9589-49d0-9315-e6811f69f00b" providerId="ADAL" clId="{D706DBAE-BBCF-4097-BE39-7D5656A4BCFF}" dt="2019-10-05T08:28:59.897" v="390" actId="1076"/>
          <ac:picMkLst>
            <pc:docMk/>
            <pc:sldMk cId="2787734945" sldId="301"/>
            <ac:picMk id="10" creationId="{AEE4291C-B98A-414F-9F87-086871141359}"/>
          </ac:picMkLst>
        </pc:picChg>
        <pc:picChg chg="add">
          <ac:chgData name="Jardot Rudy" userId="2815ec83-9589-49d0-9315-e6811f69f00b" providerId="ADAL" clId="{D706DBAE-BBCF-4097-BE39-7D5656A4BCFF}" dt="2019-10-05T12:01:56.271" v="529"/>
          <ac:picMkLst>
            <pc:docMk/>
            <pc:sldMk cId="2787734945" sldId="301"/>
            <ac:picMk id="11" creationId="{698F6642-3DC3-409B-BDD3-AABC33A1CBCE}"/>
          </ac:picMkLst>
        </pc:picChg>
        <pc:picChg chg="del mod">
          <ac:chgData name="Jardot Rudy" userId="2815ec83-9589-49d0-9315-e6811f69f00b" providerId="ADAL" clId="{D706DBAE-BBCF-4097-BE39-7D5656A4BCFF}" dt="2019-10-05T08:28:20.491" v="374" actId="478"/>
          <ac:picMkLst>
            <pc:docMk/>
            <pc:sldMk cId="2787734945" sldId="301"/>
            <ac:picMk id="18" creationId="{3EB12D82-84B2-42B5-A3D2-93D8C7EF049A}"/>
          </ac:picMkLst>
        </pc:picChg>
      </pc:sldChg>
      <pc:sldChg chg="addSp delSp modSp add">
        <pc:chgData name="Jardot Rudy" userId="2815ec83-9589-49d0-9315-e6811f69f00b" providerId="ADAL" clId="{D706DBAE-BBCF-4097-BE39-7D5656A4BCFF}" dt="2019-10-05T12:29:19.770" v="901" actId="207"/>
        <pc:sldMkLst>
          <pc:docMk/>
          <pc:sldMk cId="1448903906" sldId="302"/>
        </pc:sldMkLst>
        <pc:spChg chg="del">
          <ac:chgData name="Jardot Rudy" userId="2815ec83-9589-49d0-9315-e6811f69f00b" providerId="ADAL" clId="{D706DBAE-BBCF-4097-BE39-7D5656A4BCFF}" dt="2019-10-05T08:29:18.452" v="393" actId="478"/>
          <ac:spMkLst>
            <pc:docMk/>
            <pc:sldMk cId="1448903906" sldId="302"/>
            <ac:spMk id="3" creationId="{8103AF10-A82D-4ECF-8A3D-859B5AFEABF2}"/>
          </ac:spMkLst>
        </pc:spChg>
        <pc:spChg chg="mod">
          <ac:chgData name="Jardot Rudy" userId="2815ec83-9589-49d0-9315-e6811f69f00b" providerId="ADAL" clId="{D706DBAE-BBCF-4097-BE39-7D5656A4BCFF}" dt="2019-10-05T12:29:08.101" v="900" actId="207"/>
          <ac:spMkLst>
            <pc:docMk/>
            <pc:sldMk cId="1448903906" sldId="302"/>
            <ac:spMk id="5" creationId="{E2816137-2028-4000-AB4E-AE2BCDC62224}"/>
          </ac:spMkLst>
        </pc:spChg>
        <pc:spChg chg="mod">
          <ac:chgData name="Jardot Rudy" userId="2815ec83-9589-49d0-9315-e6811f69f00b" providerId="ADAL" clId="{D706DBAE-BBCF-4097-BE39-7D5656A4BCFF}" dt="2019-10-05T08:29:54.282" v="437" actId="1035"/>
          <ac:spMkLst>
            <pc:docMk/>
            <pc:sldMk cId="1448903906" sldId="302"/>
            <ac:spMk id="6" creationId="{00000000-0000-0000-0000-000000000000}"/>
          </ac:spMkLst>
        </pc:spChg>
        <pc:spChg chg="mod">
          <ac:chgData name="Jardot Rudy" userId="2815ec83-9589-49d0-9315-e6811f69f00b" providerId="ADAL" clId="{D706DBAE-BBCF-4097-BE39-7D5656A4BCFF}" dt="2019-10-05T08:29:59.575" v="438" actId="1076"/>
          <ac:spMkLst>
            <pc:docMk/>
            <pc:sldMk cId="1448903906" sldId="302"/>
            <ac:spMk id="7" creationId="{37966CAC-384C-4DFC-B29B-33F7102C2F7B}"/>
          </ac:spMkLst>
        </pc:spChg>
        <pc:spChg chg="add del mod">
          <ac:chgData name="Jardot Rudy" userId="2815ec83-9589-49d0-9315-e6811f69f00b" providerId="ADAL" clId="{D706DBAE-BBCF-4097-BE39-7D5656A4BCFF}" dt="2019-10-05T08:29:20.497" v="394" actId="478"/>
          <ac:spMkLst>
            <pc:docMk/>
            <pc:sldMk cId="1448903906" sldId="302"/>
            <ac:spMk id="8" creationId="{3485DFA4-EF6D-4F0C-BBE4-5D4EB1B71FEF}"/>
          </ac:spMkLst>
        </pc:spChg>
        <pc:graphicFrameChg chg="mod">
          <ac:chgData name="Jardot Rudy" userId="2815ec83-9589-49d0-9315-e6811f69f00b" providerId="ADAL" clId="{D706DBAE-BBCF-4097-BE39-7D5656A4BCFF}" dt="2019-10-05T12:29:19.770" v="901" actId="207"/>
          <ac:graphicFrameMkLst>
            <pc:docMk/>
            <pc:sldMk cId="1448903906" sldId="302"/>
            <ac:graphicFrameMk id="9" creationId="{8326AB34-E601-47C7-9873-4C9F7479CA4F}"/>
          </ac:graphicFrameMkLst>
        </pc:graphicFrameChg>
        <pc:picChg chg="add ord">
          <ac:chgData name="Jardot Rudy" userId="2815ec83-9589-49d0-9315-e6811f69f00b" providerId="ADAL" clId="{D706DBAE-BBCF-4097-BE39-7D5656A4BCFF}" dt="2019-10-05T08:29:43.342" v="397" actId="167"/>
          <ac:picMkLst>
            <pc:docMk/>
            <pc:sldMk cId="1448903906" sldId="302"/>
            <ac:picMk id="10" creationId="{CFE0F70D-35D8-4476-8F97-7C49EFFA3653}"/>
          </ac:picMkLst>
        </pc:picChg>
        <pc:picChg chg="add">
          <ac:chgData name="Jardot Rudy" userId="2815ec83-9589-49d0-9315-e6811f69f00b" providerId="ADAL" clId="{D706DBAE-BBCF-4097-BE39-7D5656A4BCFF}" dt="2019-10-05T12:01:59.159" v="530"/>
          <ac:picMkLst>
            <pc:docMk/>
            <pc:sldMk cId="1448903906" sldId="302"/>
            <ac:picMk id="11" creationId="{B92EB673-FBA9-4036-86F6-977340EAEB44}"/>
          </ac:picMkLst>
        </pc:picChg>
      </pc:sldChg>
      <pc:sldChg chg="add">
        <pc:chgData name="Jardot Rudy" userId="2815ec83-9589-49d0-9315-e6811f69f00b" providerId="ADAL" clId="{D706DBAE-BBCF-4097-BE39-7D5656A4BCFF}" dt="2019-10-04T12:21:59.293" v="55"/>
        <pc:sldMkLst>
          <pc:docMk/>
          <pc:sldMk cId="2000610811" sldId="303"/>
        </pc:sldMkLst>
      </pc:sldChg>
      <pc:sldChg chg="addSp delSp modSp add">
        <pc:chgData name="Jardot Rudy" userId="2815ec83-9589-49d0-9315-e6811f69f00b" providerId="ADAL" clId="{D706DBAE-BBCF-4097-BE39-7D5656A4BCFF}" dt="2019-10-05T12:08:14.058" v="586"/>
        <pc:sldMkLst>
          <pc:docMk/>
          <pc:sldMk cId="1395931343" sldId="304"/>
        </pc:sldMkLst>
        <pc:spChg chg="mod">
          <ac:chgData name="Jardot Rudy" userId="2815ec83-9589-49d0-9315-e6811f69f00b" providerId="ADAL" clId="{D706DBAE-BBCF-4097-BE39-7D5656A4BCFF}" dt="2019-10-05T12:07:35.888" v="583" actId="122"/>
          <ac:spMkLst>
            <pc:docMk/>
            <pc:sldMk cId="1395931343" sldId="304"/>
            <ac:spMk id="2" creationId="{00000000-0000-0000-0000-000000000000}"/>
          </ac:spMkLst>
        </pc:spChg>
        <pc:spChg chg="del">
          <ac:chgData name="Jardot Rudy" userId="2815ec83-9589-49d0-9315-e6811f69f00b" providerId="ADAL" clId="{D706DBAE-BBCF-4097-BE39-7D5656A4BCFF}" dt="2019-10-05T12:07:29.828" v="581" actId="478"/>
          <ac:spMkLst>
            <pc:docMk/>
            <pc:sldMk cId="1395931343" sldId="304"/>
            <ac:spMk id="3" creationId="{00000000-0000-0000-0000-000000000000}"/>
          </ac:spMkLst>
        </pc:spChg>
        <pc:picChg chg="add ord">
          <ac:chgData name="Jardot Rudy" userId="2815ec83-9589-49d0-9315-e6811f69f00b" providerId="ADAL" clId="{D706DBAE-BBCF-4097-BE39-7D5656A4BCFF}" dt="2019-10-05T12:08:06.556" v="585" actId="171"/>
          <ac:picMkLst>
            <pc:docMk/>
            <pc:sldMk cId="1395931343" sldId="304"/>
            <ac:picMk id="4" creationId="{C7C56A7D-F121-420B-ABD8-6EAC46FC7C5F}"/>
          </ac:picMkLst>
        </pc:picChg>
        <pc:picChg chg="add">
          <ac:chgData name="Jardot Rudy" userId="2815ec83-9589-49d0-9315-e6811f69f00b" providerId="ADAL" clId="{D706DBAE-BBCF-4097-BE39-7D5656A4BCFF}" dt="2019-10-05T12:08:14.058" v="586"/>
          <ac:picMkLst>
            <pc:docMk/>
            <pc:sldMk cId="1395931343" sldId="304"/>
            <ac:picMk id="5" creationId="{50223130-9B0C-4E40-B2DD-87D4BBB4AE4D}"/>
          </ac:picMkLst>
        </pc:picChg>
      </pc:sldChg>
      <pc:sldChg chg="modSp add del">
        <pc:chgData name="Jardot Rudy" userId="2815ec83-9589-49d0-9315-e6811f69f00b" providerId="ADAL" clId="{D706DBAE-BBCF-4097-BE39-7D5656A4BCFF}" dt="2019-10-05T12:07:20.034" v="580" actId="2696"/>
        <pc:sldMkLst>
          <pc:docMk/>
          <pc:sldMk cId="2663305664" sldId="305"/>
        </pc:sldMkLst>
        <pc:spChg chg="mod">
          <ac:chgData name="Jardot Rudy" userId="2815ec83-9589-49d0-9315-e6811f69f00b" providerId="ADAL" clId="{D706DBAE-BBCF-4097-BE39-7D5656A4BCFF}" dt="2019-10-05T12:06:34.445" v="566"/>
          <ac:spMkLst>
            <pc:docMk/>
            <pc:sldMk cId="2663305664" sldId="305"/>
            <ac:spMk id="2" creationId="{00000000-0000-0000-0000-000000000000}"/>
          </ac:spMkLst>
        </pc:spChg>
      </pc:sldChg>
      <pc:sldChg chg="addSp modSp add">
        <pc:chgData name="Jardot Rudy" userId="2815ec83-9589-49d0-9315-e6811f69f00b" providerId="ADAL" clId="{D706DBAE-BBCF-4097-BE39-7D5656A4BCFF}" dt="2019-10-11T10:59:40.488" v="1113" actId="20577"/>
        <pc:sldMkLst>
          <pc:docMk/>
          <pc:sldMk cId="1025582091" sldId="306"/>
        </pc:sldMkLst>
        <pc:spChg chg="add mod">
          <ac:chgData name="Jardot Rudy" userId="2815ec83-9589-49d0-9315-e6811f69f00b" providerId="ADAL" clId="{D706DBAE-BBCF-4097-BE39-7D5656A4BCFF}" dt="2019-10-11T10:59:40.488" v="1113" actId="20577"/>
          <ac:spMkLst>
            <pc:docMk/>
            <pc:sldMk cId="1025582091" sldId="306"/>
            <ac:spMk id="4" creationId="{1F2C7DFE-F573-49DF-9BCC-65C19BE4E29C}"/>
          </ac:spMkLst>
        </pc:spChg>
        <pc:spChg chg="add mod">
          <ac:chgData name="Jardot Rudy" userId="2815ec83-9589-49d0-9315-e6811f69f00b" providerId="ADAL" clId="{D706DBAE-BBCF-4097-BE39-7D5656A4BCFF}" dt="2019-10-05T12:22:39.949" v="763" actId="404"/>
          <ac:spMkLst>
            <pc:docMk/>
            <pc:sldMk cId="1025582091" sldId="306"/>
            <ac:spMk id="5" creationId="{986AF479-204B-46C2-8A24-89FCD0B269C0}"/>
          </ac:spMkLst>
        </pc:spChg>
        <pc:picChg chg="mod">
          <ac:chgData name="Jardot Rudy" userId="2815ec83-9589-49d0-9315-e6811f69f00b" providerId="ADAL" clId="{D706DBAE-BBCF-4097-BE39-7D5656A4BCFF}" dt="2019-10-05T12:22:41.421" v="764" actId="1076"/>
          <ac:picMkLst>
            <pc:docMk/>
            <pc:sldMk cId="1025582091" sldId="306"/>
            <ac:picMk id="3" creationId="{B9DF2DCF-D726-44BC-BEE1-13ECCE4F706B}"/>
          </ac:picMkLst>
        </pc:picChg>
      </pc:sldChg>
      <pc:sldChg chg="modSp add">
        <pc:chgData name="Jardot Rudy" userId="2815ec83-9589-49d0-9315-e6811f69f00b" providerId="ADAL" clId="{D706DBAE-BBCF-4097-BE39-7D5656A4BCFF}" dt="2019-10-11T10:59:42.760" v="1114" actId="20577"/>
        <pc:sldMkLst>
          <pc:docMk/>
          <pc:sldMk cId="1724853462" sldId="307"/>
        </pc:sldMkLst>
        <pc:spChg chg="mod">
          <ac:chgData name="Jardot Rudy" userId="2815ec83-9589-49d0-9315-e6811f69f00b" providerId="ADAL" clId="{D706DBAE-BBCF-4097-BE39-7D5656A4BCFF}" dt="2019-10-11T10:59:42.760" v="1114" actId="20577"/>
          <ac:spMkLst>
            <pc:docMk/>
            <pc:sldMk cId="1724853462" sldId="307"/>
            <ac:spMk id="4" creationId="{1F2C7DFE-F573-49DF-9BCC-65C19BE4E29C}"/>
          </ac:spMkLst>
        </pc:spChg>
        <pc:spChg chg="mod">
          <ac:chgData name="Jardot Rudy" userId="2815ec83-9589-49d0-9315-e6811f69f00b" providerId="ADAL" clId="{D706DBAE-BBCF-4097-BE39-7D5656A4BCFF}" dt="2019-10-05T12:22:28.350" v="762" actId="20577"/>
          <ac:spMkLst>
            <pc:docMk/>
            <pc:sldMk cId="1724853462" sldId="307"/>
            <ac:spMk id="5" creationId="{986AF479-204B-46C2-8A24-89FCD0B269C0}"/>
          </ac:spMkLst>
        </pc:spChg>
      </pc:sldChg>
      <pc:sldChg chg="addSp modSp add">
        <pc:chgData name="Jardot Rudy" userId="2815ec83-9589-49d0-9315-e6811f69f00b" providerId="ADAL" clId="{D706DBAE-BBCF-4097-BE39-7D5656A4BCFF}" dt="2019-10-11T11:00:11.854" v="1115" actId="20577"/>
        <pc:sldMkLst>
          <pc:docMk/>
          <pc:sldMk cId="329081535" sldId="308"/>
        </pc:sldMkLst>
        <pc:spChg chg="mod">
          <ac:chgData name="Jardot Rudy" userId="2815ec83-9589-49d0-9315-e6811f69f00b" providerId="ADAL" clId="{D706DBAE-BBCF-4097-BE39-7D5656A4BCFF}" dt="2019-10-11T11:00:11.854" v="1115" actId="20577"/>
          <ac:spMkLst>
            <pc:docMk/>
            <pc:sldMk cId="329081535" sldId="308"/>
            <ac:spMk id="4" creationId="{1F2C7DFE-F573-49DF-9BCC-65C19BE4E29C}"/>
          </ac:spMkLst>
        </pc:spChg>
        <pc:spChg chg="mod">
          <ac:chgData name="Jardot Rudy" userId="2815ec83-9589-49d0-9315-e6811f69f00b" providerId="ADAL" clId="{D706DBAE-BBCF-4097-BE39-7D5656A4BCFF}" dt="2019-10-05T12:22:59.894" v="770" actId="20577"/>
          <ac:spMkLst>
            <pc:docMk/>
            <pc:sldMk cId="329081535" sldId="308"/>
            <ac:spMk id="5" creationId="{986AF479-204B-46C2-8A24-89FCD0B269C0}"/>
          </ac:spMkLst>
        </pc:spChg>
        <pc:spChg chg="add mod">
          <ac:chgData name="Jardot Rudy" userId="2815ec83-9589-49d0-9315-e6811f69f00b" providerId="ADAL" clId="{D706DBAE-BBCF-4097-BE39-7D5656A4BCFF}" dt="2019-10-05T12:23:07.624" v="771" actId="404"/>
          <ac:spMkLst>
            <pc:docMk/>
            <pc:sldMk cId="329081535" sldId="308"/>
            <ac:spMk id="6" creationId="{7484FAA0-AFE3-41BD-87B5-BE564697A9DF}"/>
          </ac:spMkLst>
        </pc:spChg>
      </pc:sldChg>
      <pc:sldChg chg="delSp modSp add">
        <pc:chgData name="Jardot Rudy" userId="2815ec83-9589-49d0-9315-e6811f69f00b" providerId="ADAL" clId="{D706DBAE-BBCF-4097-BE39-7D5656A4BCFF}" dt="2019-10-11T11:00:13.776" v="1116" actId="20577"/>
        <pc:sldMkLst>
          <pc:docMk/>
          <pc:sldMk cId="523588406" sldId="309"/>
        </pc:sldMkLst>
        <pc:spChg chg="mod">
          <ac:chgData name="Jardot Rudy" userId="2815ec83-9589-49d0-9315-e6811f69f00b" providerId="ADAL" clId="{D706DBAE-BBCF-4097-BE39-7D5656A4BCFF}" dt="2019-10-11T11:00:13.776" v="1116" actId="20577"/>
          <ac:spMkLst>
            <pc:docMk/>
            <pc:sldMk cId="523588406" sldId="309"/>
            <ac:spMk id="4" creationId="{1F2C7DFE-F573-49DF-9BCC-65C19BE4E29C}"/>
          </ac:spMkLst>
        </pc:spChg>
        <pc:spChg chg="mod">
          <ac:chgData name="Jardot Rudy" userId="2815ec83-9589-49d0-9315-e6811f69f00b" providerId="ADAL" clId="{D706DBAE-BBCF-4097-BE39-7D5656A4BCFF}" dt="2019-10-05T12:23:18.707" v="772" actId="404"/>
          <ac:spMkLst>
            <pc:docMk/>
            <pc:sldMk cId="523588406" sldId="309"/>
            <ac:spMk id="5" creationId="{986AF479-204B-46C2-8A24-89FCD0B269C0}"/>
          </ac:spMkLst>
        </pc:spChg>
        <pc:spChg chg="del">
          <ac:chgData name="Jardot Rudy" userId="2815ec83-9589-49d0-9315-e6811f69f00b" providerId="ADAL" clId="{D706DBAE-BBCF-4097-BE39-7D5656A4BCFF}" dt="2019-10-04T13:27:21.737" v="114" actId="478"/>
          <ac:spMkLst>
            <pc:docMk/>
            <pc:sldMk cId="523588406" sldId="309"/>
            <ac:spMk id="6" creationId="{7484FAA0-AFE3-41BD-87B5-BE564697A9DF}"/>
          </ac:spMkLst>
        </pc:spChg>
      </pc:sldChg>
      <pc:sldChg chg="addSp delSp modSp add del">
        <pc:chgData name="Jardot Rudy" userId="2815ec83-9589-49d0-9315-e6811f69f00b" providerId="ADAL" clId="{D706DBAE-BBCF-4097-BE39-7D5656A4BCFF}" dt="2019-10-11T10:57:18.085" v="1086" actId="2696"/>
        <pc:sldMkLst>
          <pc:docMk/>
          <pc:sldMk cId="737654242" sldId="310"/>
        </pc:sldMkLst>
        <pc:spChg chg="mod">
          <ac:chgData name="Jardot Rudy" userId="2815ec83-9589-49d0-9315-e6811f69f00b" providerId="ADAL" clId="{D706DBAE-BBCF-4097-BE39-7D5656A4BCFF}" dt="2019-10-04T13:28:58.516" v="164" actId="20577"/>
          <ac:spMkLst>
            <pc:docMk/>
            <pc:sldMk cId="737654242" sldId="310"/>
            <ac:spMk id="4" creationId="{1F2C7DFE-F573-49DF-9BCC-65C19BE4E29C}"/>
          </ac:spMkLst>
        </pc:spChg>
        <pc:spChg chg="del">
          <ac:chgData name="Jardot Rudy" userId="2815ec83-9589-49d0-9315-e6811f69f00b" providerId="ADAL" clId="{D706DBAE-BBCF-4097-BE39-7D5656A4BCFF}" dt="2019-10-04T13:29:01.904" v="165" actId="478"/>
          <ac:spMkLst>
            <pc:docMk/>
            <pc:sldMk cId="737654242" sldId="310"/>
            <ac:spMk id="5" creationId="{986AF479-204B-46C2-8A24-89FCD0B269C0}"/>
          </ac:spMkLst>
        </pc:spChg>
        <pc:spChg chg="add del mod">
          <ac:chgData name="Jardot Rudy" userId="2815ec83-9589-49d0-9315-e6811f69f00b" providerId="ADAL" clId="{D706DBAE-BBCF-4097-BE39-7D5656A4BCFF}" dt="2019-10-04T13:29:03.633" v="166" actId="478"/>
          <ac:spMkLst>
            <pc:docMk/>
            <pc:sldMk cId="737654242" sldId="310"/>
            <ac:spMk id="7" creationId="{036BB26A-E856-47AB-8506-74D3E3DD8DED}"/>
          </ac:spMkLst>
        </pc:spChg>
        <pc:spChg chg="add mod">
          <ac:chgData name="Jardot Rudy" userId="2815ec83-9589-49d0-9315-e6811f69f00b" providerId="ADAL" clId="{D706DBAE-BBCF-4097-BE39-7D5656A4BCFF}" dt="2019-10-11T10:55:36.817" v="1068"/>
          <ac:spMkLst>
            <pc:docMk/>
            <pc:sldMk cId="737654242" sldId="310"/>
            <ac:spMk id="10" creationId="{5AED5680-EC65-4ED7-B9D8-83637DE67F79}"/>
          </ac:spMkLst>
        </pc:spChg>
        <pc:picChg chg="add del mod">
          <ac:chgData name="Jardot Rudy" userId="2815ec83-9589-49d0-9315-e6811f69f00b" providerId="ADAL" clId="{D706DBAE-BBCF-4097-BE39-7D5656A4BCFF}" dt="2019-10-04T13:30:03.621" v="170" actId="478"/>
          <ac:picMkLst>
            <pc:docMk/>
            <pc:sldMk cId="737654242" sldId="310"/>
            <ac:picMk id="9" creationId="{B3657DD7-21E4-45BE-BB2E-C35884919732}"/>
          </ac:picMkLst>
        </pc:picChg>
      </pc:sldChg>
      <pc:sldChg chg="modSp add del">
        <pc:chgData name="Jardot Rudy" userId="2815ec83-9589-49d0-9315-e6811f69f00b" providerId="ADAL" clId="{D706DBAE-BBCF-4097-BE39-7D5656A4BCFF}" dt="2019-10-11T10:57:18.677" v="1087" actId="2696"/>
        <pc:sldMkLst>
          <pc:docMk/>
          <pc:sldMk cId="2640934063" sldId="311"/>
        </pc:sldMkLst>
        <pc:spChg chg="mod">
          <ac:chgData name="Jardot Rudy" userId="2815ec83-9589-49d0-9315-e6811f69f00b" providerId="ADAL" clId="{D706DBAE-BBCF-4097-BE39-7D5656A4BCFF}" dt="2019-10-11T10:56:09.475" v="1072"/>
          <ac:spMkLst>
            <pc:docMk/>
            <pc:sldMk cId="2640934063" sldId="311"/>
            <ac:spMk id="10" creationId="{5AED5680-EC65-4ED7-B9D8-83637DE67F79}"/>
          </ac:spMkLst>
        </pc:spChg>
      </pc:sldChg>
      <pc:sldChg chg="modSp add del">
        <pc:chgData name="Jardot Rudy" userId="2815ec83-9589-49d0-9315-e6811f69f00b" providerId="ADAL" clId="{D706DBAE-BBCF-4097-BE39-7D5656A4BCFF}" dt="2019-10-11T10:57:19.440" v="1088" actId="2696"/>
        <pc:sldMkLst>
          <pc:docMk/>
          <pc:sldMk cId="1441609834" sldId="312"/>
        </pc:sldMkLst>
        <pc:spChg chg="mod">
          <ac:chgData name="Jardot Rudy" userId="2815ec83-9589-49d0-9315-e6811f69f00b" providerId="ADAL" clId="{D706DBAE-BBCF-4097-BE39-7D5656A4BCFF}" dt="2019-10-11T10:56:58.382" v="1082"/>
          <ac:spMkLst>
            <pc:docMk/>
            <pc:sldMk cId="1441609834" sldId="312"/>
            <ac:spMk id="10" creationId="{5AED5680-EC65-4ED7-B9D8-83637DE67F79}"/>
          </ac:spMkLst>
        </pc:spChg>
      </pc:sldChg>
      <pc:sldChg chg="modSp add del">
        <pc:chgData name="Jardot Rudy" userId="2815ec83-9589-49d0-9315-e6811f69f00b" providerId="ADAL" clId="{D706DBAE-BBCF-4097-BE39-7D5656A4BCFF}" dt="2019-10-11T10:58:19.270" v="1106" actId="2696"/>
        <pc:sldMkLst>
          <pc:docMk/>
          <pc:sldMk cId="1424366541" sldId="313"/>
        </pc:sldMkLst>
        <pc:spChg chg="mod">
          <ac:chgData name="Jardot Rudy" userId="2815ec83-9589-49d0-9315-e6811f69f00b" providerId="ADAL" clId="{D706DBAE-BBCF-4097-BE39-7D5656A4BCFF}" dt="2019-10-11T10:57:35.245" v="1097" actId="20577"/>
          <ac:spMkLst>
            <pc:docMk/>
            <pc:sldMk cId="1424366541" sldId="313"/>
            <ac:spMk id="10" creationId="{5AED5680-EC65-4ED7-B9D8-83637DE67F79}"/>
          </ac:spMkLst>
        </pc:spChg>
      </pc:sldChg>
      <pc:sldChg chg="addSp delSp modSp add del">
        <pc:chgData name="Jardot Rudy" userId="2815ec83-9589-49d0-9315-e6811f69f00b" providerId="ADAL" clId="{D706DBAE-BBCF-4097-BE39-7D5656A4BCFF}" dt="2019-10-05T07:50:06.928" v="346" actId="2696"/>
        <pc:sldMkLst>
          <pc:docMk/>
          <pc:sldMk cId="696726312" sldId="314"/>
        </pc:sldMkLst>
        <pc:spChg chg="del mod">
          <ac:chgData name="Jardot Rudy" userId="2815ec83-9589-49d0-9315-e6811f69f00b" providerId="ADAL" clId="{D706DBAE-BBCF-4097-BE39-7D5656A4BCFF}" dt="2019-10-05T07:48:46.897" v="329" actId="478"/>
          <ac:spMkLst>
            <pc:docMk/>
            <pc:sldMk cId="696726312" sldId="314"/>
            <ac:spMk id="4" creationId="{1F2C7DFE-F573-49DF-9BCC-65C19BE4E29C}"/>
          </ac:spMkLst>
        </pc:spChg>
        <pc:spChg chg="mod">
          <ac:chgData name="Jardot Rudy" userId="2815ec83-9589-49d0-9315-e6811f69f00b" providerId="ADAL" clId="{D706DBAE-BBCF-4097-BE39-7D5656A4BCFF}" dt="2019-10-04T13:54:33.886" v="295" actId="1038"/>
          <ac:spMkLst>
            <pc:docMk/>
            <pc:sldMk cId="696726312" sldId="314"/>
            <ac:spMk id="5" creationId="{986AF479-204B-46C2-8A24-89FCD0B269C0}"/>
          </ac:spMkLst>
        </pc:spChg>
        <pc:spChg chg="add del mod">
          <ac:chgData name="Jardot Rudy" userId="2815ec83-9589-49d0-9315-e6811f69f00b" providerId="ADAL" clId="{D706DBAE-BBCF-4097-BE39-7D5656A4BCFF}" dt="2019-10-05T07:49:02.672" v="333" actId="478"/>
          <ac:spMkLst>
            <pc:docMk/>
            <pc:sldMk cId="696726312" sldId="314"/>
            <ac:spMk id="6" creationId="{DAFB514B-0E99-4789-863C-C26BC6949C70}"/>
          </ac:spMkLst>
        </pc:spChg>
        <pc:spChg chg="add mod">
          <ac:chgData name="Jardot Rudy" userId="2815ec83-9589-49d0-9315-e6811f69f00b" providerId="ADAL" clId="{D706DBAE-BBCF-4097-BE39-7D5656A4BCFF}" dt="2019-10-04T13:53:20.347" v="280" actId="1076"/>
          <ac:spMkLst>
            <pc:docMk/>
            <pc:sldMk cId="696726312" sldId="314"/>
            <ac:spMk id="7" creationId="{6CA0354D-5860-4930-9637-0B0684ED4875}"/>
          </ac:spMkLst>
        </pc:spChg>
        <pc:spChg chg="add del mod">
          <ac:chgData name="Jardot Rudy" userId="2815ec83-9589-49d0-9315-e6811f69f00b" providerId="ADAL" clId="{D706DBAE-BBCF-4097-BE39-7D5656A4BCFF}" dt="2019-10-05T07:48:58.401" v="332" actId="478"/>
          <ac:spMkLst>
            <pc:docMk/>
            <pc:sldMk cId="696726312" sldId="314"/>
            <ac:spMk id="9" creationId="{32DBC21A-4EA2-452A-A920-0CB691B01740}"/>
          </ac:spMkLst>
        </pc:spChg>
        <pc:spChg chg="add del mod">
          <ac:chgData name="Jardot Rudy" userId="2815ec83-9589-49d0-9315-e6811f69f00b" providerId="ADAL" clId="{D706DBAE-BBCF-4097-BE39-7D5656A4BCFF}" dt="2019-10-05T07:49:02.672" v="333" actId="478"/>
          <ac:spMkLst>
            <pc:docMk/>
            <pc:sldMk cId="696726312" sldId="314"/>
            <ac:spMk id="10" creationId="{2910A3F0-64B9-48F2-A9D6-34A83C9BD89D}"/>
          </ac:spMkLst>
        </pc:spChg>
        <pc:spChg chg="add del mod">
          <ac:chgData name="Jardot Rudy" userId="2815ec83-9589-49d0-9315-e6811f69f00b" providerId="ADAL" clId="{D706DBAE-BBCF-4097-BE39-7D5656A4BCFF}" dt="2019-10-05T07:49:02.672" v="333" actId="478"/>
          <ac:spMkLst>
            <pc:docMk/>
            <pc:sldMk cId="696726312" sldId="314"/>
            <ac:spMk id="11" creationId="{191C515F-2479-4216-B3C8-53617D34C55B}"/>
          </ac:spMkLst>
        </pc:spChg>
        <pc:spChg chg="add del mod">
          <ac:chgData name="Jardot Rudy" userId="2815ec83-9589-49d0-9315-e6811f69f00b" providerId="ADAL" clId="{D706DBAE-BBCF-4097-BE39-7D5656A4BCFF}" dt="2019-10-05T07:49:02.672" v="333" actId="478"/>
          <ac:spMkLst>
            <pc:docMk/>
            <pc:sldMk cId="696726312" sldId="314"/>
            <ac:spMk id="12" creationId="{30150678-5865-444E-9BFA-2202366D2BA3}"/>
          </ac:spMkLst>
        </pc:spChg>
        <pc:spChg chg="add del mod">
          <ac:chgData name="Jardot Rudy" userId="2815ec83-9589-49d0-9315-e6811f69f00b" providerId="ADAL" clId="{D706DBAE-BBCF-4097-BE39-7D5656A4BCFF}" dt="2019-10-05T07:49:02.672" v="333" actId="478"/>
          <ac:spMkLst>
            <pc:docMk/>
            <pc:sldMk cId="696726312" sldId="314"/>
            <ac:spMk id="13" creationId="{8F1B158C-B1B8-483F-BA60-FC98F889772B}"/>
          </ac:spMkLst>
        </pc:spChg>
        <pc:spChg chg="add del mod">
          <ac:chgData name="Jardot Rudy" userId="2815ec83-9589-49d0-9315-e6811f69f00b" providerId="ADAL" clId="{D706DBAE-BBCF-4097-BE39-7D5656A4BCFF}" dt="2019-10-05T07:49:02.672" v="333" actId="478"/>
          <ac:spMkLst>
            <pc:docMk/>
            <pc:sldMk cId="696726312" sldId="314"/>
            <ac:spMk id="14" creationId="{E8207CAF-FB49-4FED-A788-C55E2AE73E59}"/>
          </ac:spMkLst>
        </pc:spChg>
        <pc:spChg chg="add del mod">
          <ac:chgData name="Jardot Rudy" userId="2815ec83-9589-49d0-9315-e6811f69f00b" providerId="ADAL" clId="{D706DBAE-BBCF-4097-BE39-7D5656A4BCFF}" dt="2019-10-05T07:49:02.672" v="333" actId="478"/>
          <ac:spMkLst>
            <pc:docMk/>
            <pc:sldMk cId="696726312" sldId="314"/>
            <ac:spMk id="15" creationId="{11C55BC1-0CE9-4EA7-8A6C-2FE298F11704}"/>
          </ac:spMkLst>
        </pc:spChg>
        <pc:spChg chg="add del mod">
          <ac:chgData name="Jardot Rudy" userId="2815ec83-9589-49d0-9315-e6811f69f00b" providerId="ADAL" clId="{D706DBAE-BBCF-4097-BE39-7D5656A4BCFF}" dt="2019-10-05T07:49:02.672" v="333" actId="478"/>
          <ac:spMkLst>
            <pc:docMk/>
            <pc:sldMk cId="696726312" sldId="314"/>
            <ac:spMk id="16" creationId="{6F5F6D79-073C-4289-A9BC-5519A8380B91}"/>
          </ac:spMkLst>
        </pc:spChg>
        <pc:spChg chg="add mod">
          <ac:chgData name="Jardot Rudy" userId="2815ec83-9589-49d0-9315-e6811f69f00b" providerId="ADAL" clId="{D706DBAE-BBCF-4097-BE39-7D5656A4BCFF}" dt="2019-10-04T13:53:20.347" v="280" actId="1076"/>
          <ac:spMkLst>
            <pc:docMk/>
            <pc:sldMk cId="696726312" sldId="314"/>
            <ac:spMk id="17" creationId="{6E89F4FC-DED3-4C50-A6B7-B7695CFF2A52}"/>
          </ac:spMkLst>
        </pc:spChg>
        <pc:spChg chg="add del mod">
          <ac:chgData name="Jardot Rudy" userId="2815ec83-9589-49d0-9315-e6811f69f00b" providerId="ADAL" clId="{D706DBAE-BBCF-4097-BE39-7D5656A4BCFF}" dt="2019-10-05T07:49:12.801" v="336" actId="478"/>
          <ac:spMkLst>
            <pc:docMk/>
            <pc:sldMk cId="696726312" sldId="314"/>
            <ac:spMk id="19" creationId="{93059EA7-A14F-45C7-84B8-FDCDCFE98FF0}"/>
          </ac:spMkLst>
        </pc:spChg>
        <pc:graphicFrameChg chg="add del mod modGraphic">
          <ac:chgData name="Jardot Rudy" userId="2815ec83-9589-49d0-9315-e6811f69f00b" providerId="ADAL" clId="{D706DBAE-BBCF-4097-BE39-7D5656A4BCFF}" dt="2019-10-05T07:48:42.853" v="328" actId="478"/>
          <ac:graphicFrameMkLst>
            <pc:docMk/>
            <pc:sldMk cId="696726312" sldId="314"/>
            <ac:graphicFrameMk id="8" creationId="{2266A316-8DEA-4683-A4EF-0DCA4524F7F4}"/>
          </ac:graphicFrameMkLst>
        </pc:graphicFrameChg>
        <pc:picChg chg="add del">
          <ac:chgData name="Jardot Rudy" userId="2815ec83-9589-49d0-9315-e6811f69f00b" providerId="ADAL" clId="{D706DBAE-BBCF-4097-BE39-7D5656A4BCFF}" dt="2019-10-05T07:49:07.209" v="335" actId="478"/>
          <ac:picMkLst>
            <pc:docMk/>
            <pc:sldMk cId="696726312" sldId="314"/>
            <ac:picMk id="3" creationId="{B9DF2DCF-D726-44BC-BEE1-13ECCE4F706B}"/>
          </ac:picMkLst>
        </pc:picChg>
      </pc:sldChg>
      <pc:sldChg chg="addSp add">
        <pc:chgData name="Jardot Rudy" userId="2815ec83-9589-49d0-9315-e6811f69f00b" providerId="ADAL" clId="{D706DBAE-BBCF-4097-BE39-7D5656A4BCFF}" dt="2019-10-05T12:38:01.813" v="979"/>
        <pc:sldMkLst>
          <pc:docMk/>
          <pc:sldMk cId="3466540293" sldId="314"/>
        </pc:sldMkLst>
        <pc:picChg chg="add">
          <ac:chgData name="Jardot Rudy" userId="2815ec83-9589-49d0-9315-e6811f69f00b" providerId="ADAL" clId="{D706DBAE-BBCF-4097-BE39-7D5656A4BCFF}" dt="2019-10-05T12:38:01.813" v="979"/>
          <ac:picMkLst>
            <pc:docMk/>
            <pc:sldMk cId="3466540293" sldId="314"/>
            <ac:picMk id="7" creationId="{9386588E-4CDC-4260-BC94-4B5FB744F981}"/>
          </ac:picMkLst>
        </pc:picChg>
      </pc:sldChg>
      <pc:sldChg chg="addSp delSp modSp add">
        <pc:chgData name="Jardot Rudy" userId="2815ec83-9589-49d0-9315-e6811f69f00b" providerId="ADAL" clId="{D706DBAE-BBCF-4097-BE39-7D5656A4BCFF}" dt="2019-10-05T12:38:02.724" v="980"/>
        <pc:sldMkLst>
          <pc:docMk/>
          <pc:sldMk cId="1555636230" sldId="315"/>
        </pc:sldMkLst>
        <pc:picChg chg="add mod">
          <ac:chgData name="Jardot Rudy" userId="2815ec83-9589-49d0-9315-e6811f69f00b" providerId="ADAL" clId="{D706DBAE-BBCF-4097-BE39-7D5656A4BCFF}" dt="2019-10-05T12:37:54.626" v="977" actId="1076"/>
          <ac:picMkLst>
            <pc:docMk/>
            <pc:sldMk cId="1555636230" sldId="315"/>
            <ac:picMk id="2" creationId="{239330B6-6624-44BD-B783-843FD52ED9B8}"/>
          </ac:picMkLst>
        </pc:picChg>
        <pc:picChg chg="add">
          <ac:chgData name="Jardot Rudy" userId="2815ec83-9589-49d0-9315-e6811f69f00b" providerId="ADAL" clId="{D706DBAE-BBCF-4097-BE39-7D5656A4BCFF}" dt="2019-10-05T12:38:02.724" v="980"/>
          <ac:picMkLst>
            <pc:docMk/>
            <pc:sldMk cId="1555636230" sldId="315"/>
            <ac:picMk id="8" creationId="{439A15D8-F82C-4A99-8AAD-689DC410065C}"/>
          </ac:picMkLst>
        </pc:picChg>
        <pc:picChg chg="del">
          <ac:chgData name="Jardot Rudy" userId="2815ec83-9589-49d0-9315-e6811f69f00b" providerId="ADAL" clId="{D706DBAE-BBCF-4097-BE39-7D5656A4BCFF}" dt="2019-10-05T07:50:19.904" v="350" actId="478"/>
          <ac:picMkLst>
            <pc:docMk/>
            <pc:sldMk cId="1555636230" sldId="315"/>
            <ac:picMk id="14" creationId="{53192C5D-061D-4E33-9CFC-759779B62379}"/>
          </ac:picMkLst>
        </pc:picChg>
        <pc:picChg chg="mod">
          <ac:chgData name="Jardot Rudy" userId="2815ec83-9589-49d0-9315-e6811f69f00b" providerId="ADAL" clId="{D706DBAE-BBCF-4097-BE39-7D5656A4BCFF}" dt="2019-10-05T12:37:36.005" v="971" actId="1076"/>
          <ac:picMkLst>
            <pc:docMk/>
            <pc:sldMk cId="1555636230" sldId="315"/>
            <ac:picMk id="15" creationId="{ACE8628E-92DE-4224-B1B8-CF735EB4C70E}"/>
          </ac:picMkLst>
        </pc:picChg>
      </pc:sldChg>
      <pc:sldChg chg="add del">
        <pc:chgData name="Jardot Rudy" userId="2815ec83-9589-49d0-9315-e6811f69f00b" providerId="ADAL" clId="{D706DBAE-BBCF-4097-BE39-7D5656A4BCFF}" dt="2019-10-05T12:37:23.416" v="970" actId="2696"/>
        <pc:sldMkLst>
          <pc:docMk/>
          <pc:sldMk cId="1519201896" sldId="316"/>
        </pc:sldMkLst>
      </pc:sldChg>
      <pc:sldChg chg="modSp">
        <pc:chgData name="Jardot Rudy" userId="2815ec83-9589-49d0-9315-e6811f69f00b" providerId="ADAL" clId="{D706DBAE-BBCF-4097-BE39-7D5656A4BCFF}" dt="2019-10-11T10:49:03.716" v="993" actId="20577"/>
        <pc:sldMkLst>
          <pc:docMk/>
          <pc:sldMk cId="3983691740" sldId="316"/>
        </pc:sldMkLst>
        <pc:spChg chg="mod">
          <ac:chgData name="Jardot Rudy" userId="2815ec83-9589-49d0-9315-e6811f69f00b" providerId="ADAL" clId="{D706DBAE-BBCF-4097-BE39-7D5656A4BCFF}" dt="2019-10-11T10:49:03.716" v="993" actId="20577"/>
          <ac:spMkLst>
            <pc:docMk/>
            <pc:sldMk cId="3983691740" sldId="316"/>
            <ac:spMk id="2" creationId="{00000000-0000-0000-0000-000000000000}"/>
          </ac:spMkLst>
        </pc:spChg>
      </pc:sldChg>
      <pc:sldChg chg="del">
        <pc:chgData name="Jardot Rudy" userId="2815ec83-9589-49d0-9315-e6811f69f00b" providerId="ADAL" clId="{D706DBAE-BBCF-4097-BE39-7D5656A4BCFF}" dt="2019-10-11T10:58:19.651" v="1107" actId="2696"/>
        <pc:sldMkLst>
          <pc:docMk/>
          <pc:sldMk cId="1739749940" sldId="317"/>
        </pc:sldMkLst>
      </pc:sldChg>
      <pc:sldChg chg="addSp delSp modSp add">
        <pc:chgData name="Jardot Rudy" userId="2815ec83-9589-49d0-9315-e6811f69f00b" providerId="ADAL" clId="{D706DBAE-BBCF-4097-BE39-7D5656A4BCFF}" dt="2019-10-11T10:58:16.467" v="1105" actId="1076"/>
        <pc:sldMkLst>
          <pc:docMk/>
          <pc:sldMk cId="4248425886" sldId="318"/>
        </pc:sldMkLst>
        <pc:spChg chg="del">
          <ac:chgData name="Jardot Rudy" userId="2815ec83-9589-49d0-9315-e6811f69f00b" providerId="ADAL" clId="{D706DBAE-BBCF-4097-BE39-7D5656A4BCFF}" dt="2019-10-11T10:50:02.934" v="995" actId="478"/>
          <ac:spMkLst>
            <pc:docMk/>
            <pc:sldMk cId="4248425886" sldId="318"/>
            <ac:spMk id="2" creationId="{00000000-0000-0000-0000-000000000000}"/>
          </ac:spMkLst>
        </pc:spChg>
        <pc:spChg chg="add del mod">
          <ac:chgData name="Jardot Rudy" userId="2815ec83-9589-49d0-9315-e6811f69f00b" providerId="ADAL" clId="{D706DBAE-BBCF-4097-BE39-7D5656A4BCFF}" dt="2019-10-11T10:50:06.314" v="996" actId="478"/>
          <ac:spMkLst>
            <pc:docMk/>
            <pc:sldMk cId="4248425886" sldId="318"/>
            <ac:spMk id="6" creationId="{F8AA8CD6-F252-44AC-B8DF-F07203B43FBB}"/>
          </ac:spMkLst>
        </pc:spChg>
        <pc:spChg chg="add del mod">
          <ac:chgData name="Jardot Rudy" userId="2815ec83-9589-49d0-9315-e6811f69f00b" providerId="ADAL" clId="{D706DBAE-BBCF-4097-BE39-7D5656A4BCFF}" dt="2019-10-11T10:50:27.849" v="1000" actId="478"/>
          <ac:spMkLst>
            <pc:docMk/>
            <pc:sldMk cId="4248425886" sldId="318"/>
            <ac:spMk id="7" creationId="{24A39A2E-6E98-4E9B-B9DC-955CDDC5AFF1}"/>
          </ac:spMkLst>
        </pc:spChg>
        <pc:spChg chg="add del mod">
          <ac:chgData name="Jardot Rudy" userId="2815ec83-9589-49d0-9315-e6811f69f00b" providerId="ADAL" clId="{D706DBAE-BBCF-4097-BE39-7D5656A4BCFF}" dt="2019-10-11T10:56:32.991" v="1075" actId="478"/>
          <ac:spMkLst>
            <pc:docMk/>
            <pc:sldMk cId="4248425886" sldId="318"/>
            <ac:spMk id="8" creationId="{4BDAB8AD-353C-4312-8C7D-1A127E589F9E}"/>
          </ac:spMkLst>
        </pc:spChg>
        <pc:spChg chg="add del mod">
          <ac:chgData name="Jardot Rudy" userId="2815ec83-9589-49d0-9315-e6811f69f00b" providerId="ADAL" clId="{D706DBAE-BBCF-4097-BE39-7D5656A4BCFF}" dt="2019-10-11T10:56:52.547" v="1080" actId="478"/>
          <ac:spMkLst>
            <pc:docMk/>
            <pc:sldMk cId="4248425886" sldId="318"/>
            <ac:spMk id="12" creationId="{D5B0EEAB-9213-415C-A575-216A855C8529}"/>
          </ac:spMkLst>
        </pc:spChg>
        <pc:graphicFrameChg chg="add del mod">
          <ac:chgData name="Jardot Rudy" userId="2815ec83-9589-49d0-9315-e6811f69f00b" providerId="ADAL" clId="{D706DBAE-BBCF-4097-BE39-7D5656A4BCFF}" dt="2019-10-11T10:53:40.996" v="1041" actId="478"/>
          <ac:graphicFrameMkLst>
            <pc:docMk/>
            <pc:sldMk cId="4248425886" sldId="318"/>
            <ac:graphicFrameMk id="9" creationId="{418C7393-4805-4B07-9CA8-5E618B5BC85A}"/>
          </ac:graphicFrameMkLst>
        </pc:graphicFrameChg>
        <pc:graphicFrameChg chg="add mod">
          <ac:chgData name="Jardot Rudy" userId="2815ec83-9589-49d0-9315-e6811f69f00b" providerId="ADAL" clId="{D706DBAE-BBCF-4097-BE39-7D5656A4BCFF}" dt="2019-10-11T10:58:03.875" v="1104" actId="207"/>
          <ac:graphicFrameMkLst>
            <pc:docMk/>
            <pc:sldMk cId="4248425886" sldId="318"/>
            <ac:graphicFrameMk id="10" creationId="{DBA8432E-6451-483A-BB91-AC6586506BEF}"/>
          </ac:graphicFrameMkLst>
        </pc:graphicFrameChg>
        <pc:picChg chg="add del mod">
          <ac:chgData name="Jardot Rudy" userId="2815ec83-9589-49d0-9315-e6811f69f00b" providerId="ADAL" clId="{D706DBAE-BBCF-4097-BE39-7D5656A4BCFF}" dt="2019-10-11T10:58:16.467" v="1105" actId="1076"/>
          <ac:picMkLst>
            <pc:docMk/>
            <pc:sldMk cId="4248425886" sldId="318"/>
            <ac:picMk id="4" creationId="{C7C56A7D-F121-420B-ABD8-6EAC46FC7C5F}"/>
          </ac:picMkLst>
        </pc:picChg>
      </pc:sldChg>
      <pc:sldChg chg="modSp add del">
        <pc:chgData name="Jardot Rudy" userId="2815ec83-9589-49d0-9315-e6811f69f00b" providerId="ADAL" clId="{D706DBAE-BBCF-4097-BE39-7D5656A4BCFF}" dt="2019-10-11T11:00:45.910" v="1117" actId="2696"/>
        <pc:sldMkLst>
          <pc:docMk/>
          <pc:sldMk cId="1676162293" sldId="319"/>
        </pc:sldMkLst>
        <pc:spChg chg="mod">
          <ac:chgData name="Jardot Rudy" userId="2815ec83-9589-49d0-9315-e6811f69f00b" providerId="ADAL" clId="{D706DBAE-BBCF-4097-BE39-7D5656A4BCFF}" dt="2019-10-11T10:59:00.179" v="1112" actId="20577"/>
          <ac:spMkLst>
            <pc:docMk/>
            <pc:sldMk cId="1676162293" sldId="319"/>
            <ac:spMk id="2" creationId="{00000000-0000-0000-0000-000000000000}"/>
          </ac:spMkLst>
        </pc:spChg>
      </pc:sldChg>
      <pc:sldChg chg="modSp add">
        <pc:chgData name="Jardot Rudy" userId="2815ec83-9589-49d0-9315-e6811f69f00b" providerId="ADAL" clId="{D706DBAE-BBCF-4097-BE39-7D5656A4BCFF}" dt="2019-10-11T11:01:39.160" v="1183" actId="20577"/>
        <pc:sldMkLst>
          <pc:docMk/>
          <pc:sldMk cId="3300429711" sldId="319"/>
        </pc:sldMkLst>
        <pc:spChg chg="mod">
          <ac:chgData name="Jardot Rudy" userId="2815ec83-9589-49d0-9315-e6811f69f00b" providerId="ADAL" clId="{D706DBAE-BBCF-4097-BE39-7D5656A4BCFF}" dt="2019-10-11T11:01:26.792" v="1154" actId="20577"/>
          <ac:spMkLst>
            <pc:docMk/>
            <pc:sldMk cId="3300429711" sldId="319"/>
            <ac:spMk id="2" creationId="{00000000-0000-0000-0000-000000000000}"/>
          </ac:spMkLst>
        </pc:spChg>
        <pc:spChg chg="mod">
          <ac:chgData name="Jardot Rudy" userId="2815ec83-9589-49d0-9315-e6811f69f00b" providerId="ADAL" clId="{D706DBAE-BBCF-4097-BE39-7D5656A4BCFF}" dt="2019-10-11T11:01:39.160" v="1183" actId="20577"/>
          <ac:spMkLst>
            <pc:docMk/>
            <pc:sldMk cId="3300429711" sldId="319"/>
            <ac:spMk id="3" creationId="{00000000-0000-0000-0000-000000000000}"/>
          </ac:spMkLst>
        </pc:spChg>
      </pc:sldChg>
      <pc:sldChg chg="add">
        <pc:chgData name="Jardot Rudy" userId="2815ec83-9589-49d0-9315-e6811f69f00b" providerId="ADAL" clId="{D706DBAE-BBCF-4097-BE39-7D5656A4BCFF}" dt="2019-10-11T11:02:25.619" v="1184"/>
        <pc:sldMkLst>
          <pc:docMk/>
          <pc:sldMk cId="3800837936" sldId="320"/>
        </pc:sldMkLst>
      </pc:sldChg>
      <pc:sldChg chg="add">
        <pc:chgData name="Jardot Rudy" userId="2815ec83-9589-49d0-9315-e6811f69f00b" providerId="ADAL" clId="{D706DBAE-BBCF-4097-BE39-7D5656A4BCFF}" dt="2019-10-11T11:02:25.619" v="1184"/>
        <pc:sldMkLst>
          <pc:docMk/>
          <pc:sldMk cId="2335891884" sldId="321"/>
        </pc:sldMkLst>
      </pc:sldChg>
      <pc:sldChg chg="add">
        <pc:chgData name="Jardot Rudy" userId="2815ec83-9589-49d0-9315-e6811f69f00b" providerId="ADAL" clId="{D706DBAE-BBCF-4097-BE39-7D5656A4BCFF}" dt="2019-10-11T11:02:25.619" v="1184"/>
        <pc:sldMkLst>
          <pc:docMk/>
          <pc:sldMk cId="225674930" sldId="322"/>
        </pc:sldMkLst>
      </pc:sldChg>
      <pc:sldChg chg="add">
        <pc:chgData name="Jardot Rudy" userId="2815ec83-9589-49d0-9315-e6811f69f00b" providerId="ADAL" clId="{D706DBAE-BBCF-4097-BE39-7D5656A4BCFF}" dt="2019-10-11T11:02:25.619" v="1184"/>
        <pc:sldMkLst>
          <pc:docMk/>
          <pc:sldMk cId="742854977" sldId="3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FFACC-2074-4108-924F-9E499CCBFA4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E4D1F790-1186-48DC-B156-43B1DAFD8047}">
      <dgm:prSet phldrT="[Texte]"/>
      <dgm:spPr>
        <a:solidFill>
          <a:srgbClr val="F09AC1"/>
        </a:solidFill>
      </dgm:spPr>
      <dgm:t>
        <a:bodyPr/>
        <a:lstStyle/>
        <a:p>
          <a:r>
            <a:rPr lang="fr-FR" b="1" dirty="0"/>
            <a:t>ANC</a:t>
          </a:r>
        </a:p>
        <a:p>
          <a:r>
            <a:rPr lang="fr-FR" b="1" dirty="0"/>
            <a:t>2018-06</a:t>
          </a:r>
        </a:p>
      </dgm:t>
    </dgm:pt>
    <dgm:pt modelId="{4494D509-BCC3-4DC5-B366-7F2BD6FF36AC}" type="parTrans" cxnId="{5D130792-1C46-4717-9DA5-226C6E77F27A}">
      <dgm:prSet/>
      <dgm:spPr/>
      <dgm:t>
        <a:bodyPr/>
        <a:lstStyle/>
        <a:p>
          <a:endParaRPr lang="fr-FR"/>
        </a:p>
      </dgm:t>
    </dgm:pt>
    <dgm:pt modelId="{22BB8890-3A1C-419C-AB38-849D1A2B38DA}" type="sibTrans" cxnId="{5D130792-1C46-4717-9DA5-226C6E77F27A}">
      <dgm:prSet/>
      <dgm:spPr/>
      <dgm:t>
        <a:bodyPr/>
        <a:lstStyle/>
        <a:p>
          <a:endParaRPr lang="fr-FR"/>
        </a:p>
      </dgm:t>
    </dgm:pt>
    <dgm:pt modelId="{81A45B6D-5942-477E-B349-438A3E0D1F1D}">
      <dgm:prSet phldrT="[Texte]"/>
      <dgm:spPr/>
      <dgm:t>
        <a:bodyPr/>
        <a:lstStyle/>
        <a:p>
          <a:r>
            <a:rPr lang="fr-FR" b="1" dirty="0">
              <a:solidFill>
                <a:schemeClr val="bg1"/>
              </a:solidFill>
              <a:sym typeface="Wingdings" panose="05000000000000000000" pitchFamily="2" charset="2"/>
            </a:rPr>
            <a:t>Quel contexte pour cette réforme ?</a:t>
          </a:r>
          <a:endParaRPr lang="fr-FR" dirty="0">
            <a:solidFill>
              <a:schemeClr val="bg1"/>
            </a:solidFill>
          </a:endParaRPr>
        </a:p>
      </dgm:t>
    </dgm:pt>
    <dgm:pt modelId="{972A375A-1061-4B22-B69D-CEDB6C16C18E}" type="parTrans" cxnId="{9B27DE35-C0CE-4786-B1BA-1630E232BEF0}">
      <dgm:prSet/>
      <dgm:spPr/>
      <dgm:t>
        <a:bodyPr/>
        <a:lstStyle/>
        <a:p>
          <a:endParaRPr lang="fr-FR"/>
        </a:p>
      </dgm:t>
    </dgm:pt>
    <dgm:pt modelId="{A5724C86-49CE-4F93-ACCE-42A201CE1E69}" type="sibTrans" cxnId="{9B27DE35-C0CE-4786-B1BA-1630E232BEF0}">
      <dgm:prSet/>
      <dgm:spPr/>
      <dgm:t>
        <a:bodyPr/>
        <a:lstStyle/>
        <a:p>
          <a:endParaRPr lang="fr-FR"/>
        </a:p>
      </dgm:t>
    </dgm:pt>
    <dgm:pt modelId="{E8881E61-75A6-4DE4-9866-6BE6BB8FF315}">
      <dgm:prSet phldrT="[Texte]"/>
      <dgm:spPr/>
      <dgm:t>
        <a:bodyPr/>
        <a:lstStyle/>
        <a:p>
          <a:r>
            <a:rPr lang="fr-FR" b="1" dirty="0">
              <a:solidFill>
                <a:schemeClr val="bg1"/>
              </a:solidFill>
              <a:sym typeface="Wingdings" panose="05000000000000000000" pitchFamily="2" charset="2"/>
            </a:rPr>
            <a:t>Quels conseils pour se préparer pour les exercices 2020 ?</a:t>
          </a:r>
          <a:endParaRPr lang="fr-FR" dirty="0">
            <a:solidFill>
              <a:schemeClr val="bg1"/>
            </a:solidFill>
          </a:endParaRPr>
        </a:p>
      </dgm:t>
    </dgm:pt>
    <dgm:pt modelId="{00D7C8B5-9C63-4107-93FF-185CE8E474A7}" type="parTrans" cxnId="{1162FD07-978B-400C-940A-E31878052357}">
      <dgm:prSet/>
      <dgm:spPr/>
      <dgm:t>
        <a:bodyPr/>
        <a:lstStyle/>
        <a:p>
          <a:endParaRPr lang="fr-FR"/>
        </a:p>
      </dgm:t>
    </dgm:pt>
    <dgm:pt modelId="{793F32A3-564E-4C0B-A293-349753F7F887}" type="sibTrans" cxnId="{1162FD07-978B-400C-940A-E31878052357}">
      <dgm:prSet/>
      <dgm:spPr/>
      <dgm:t>
        <a:bodyPr/>
        <a:lstStyle/>
        <a:p>
          <a:endParaRPr lang="fr-FR"/>
        </a:p>
      </dgm:t>
    </dgm:pt>
    <dgm:pt modelId="{50323F47-371D-4476-93E0-FF10F5339F0B}">
      <dgm:prSet phldrT="[Texte]"/>
      <dgm:spPr/>
      <dgm:t>
        <a:bodyPr/>
        <a:lstStyle/>
        <a:p>
          <a:r>
            <a:rPr lang="fr-FR" b="1" dirty="0">
              <a:solidFill>
                <a:schemeClr val="bg1"/>
              </a:solidFill>
              <a:sym typeface="Wingdings" panose="05000000000000000000" pitchFamily="2" charset="2"/>
            </a:rPr>
            <a:t>Des modifications sont-elles envisagées sur le règlement (ex : ESMS, évolutions infra-règlementaires, réglementaires…) ?</a:t>
          </a:r>
          <a:endParaRPr lang="fr-FR" dirty="0">
            <a:solidFill>
              <a:schemeClr val="bg1"/>
            </a:solidFill>
          </a:endParaRPr>
        </a:p>
      </dgm:t>
    </dgm:pt>
    <dgm:pt modelId="{3185018D-AB5C-413E-A75A-0B20BFA8CFD9}" type="parTrans" cxnId="{9612211A-8D83-46BF-A190-E2AA53EA75D5}">
      <dgm:prSet/>
      <dgm:spPr/>
      <dgm:t>
        <a:bodyPr/>
        <a:lstStyle/>
        <a:p>
          <a:endParaRPr lang="fr-FR"/>
        </a:p>
      </dgm:t>
    </dgm:pt>
    <dgm:pt modelId="{39941403-FC04-407F-84B8-74DC55828F55}" type="sibTrans" cxnId="{9612211A-8D83-46BF-A190-E2AA53EA75D5}">
      <dgm:prSet/>
      <dgm:spPr/>
      <dgm:t>
        <a:bodyPr/>
        <a:lstStyle/>
        <a:p>
          <a:endParaRPr lang="fr-FR"/>
        </a:p>
      </dgm:t>
    </dgm:pt>
    <dgm:pt modelId="{FAEAF2E0-1CED-4F4C-B33E-2599E94673BA}">
      <dgm:prSet phldrT="[Texte]"/>
      <dgm:spPr/>
      <dgm:t>
        <a:bodyPr/>
        <a:lstStyle/>
        <a:p>
          <a:r>
            <a:rPr lang="fr-FR" b="1" dirty="0">
              <a:solidFill>
                <a:schemeClr val="bg1"/>
              </a:solidFill>
              <a:sym typeface="Wingdings" panose="05000000000000000000" pitchFamily="2" charset="2"/>
            </a:rPr>
            <a:t>Existe-t-il d’autres règlements en cours ou à venir sur le secteur ? (ex : fusion ?)</a:t>
          </a:r>
          <a:endParaRPr lang="fr-FR" dirty="0">
            <a:solidFill>
              <a:schemeClr val="bg1"/>
            </a:solidFill>
          </a:endParaRPr>
        </a:p>
      </dgm:t>
    </dgm:pt>
    <dgm:pt modelId="{6F45301F-CFEE-4124-A014-F0D8A60D3C0B}" type="parTrans" cxnId="{E5D72DE8-4767-4D61-BCB1-AF49E046C002}">
      <dgm:prSet/>
      <dgm:spPr/>
      <dgm:t>
        <a:bodyPr/>
        <a:lstStyle/>
        <a:p>
          <a:endParaRPr lang="fr-FR"/>
        </a:p>
      </dgm:t>
    </dgm:pt>
    <dgm:pt modelId="{F595CEE0-F2A3-4FBF-86DF-CED415B5C685}" type="sibTrans" cxnId="{E5D72DE8-4767-4D61-BCB1-AF49E046C002}">
      <dgm:prSet/>
      <dgm:spPr/>
      <dgm:t>
        <a:bodyPr/>
        <a:lstStyle/>
        <a:p>
          <a:endParaRPr lang="fr-FR"/>
        </a:p>
      </dgm:t>
    </dgm:pt>
    <dgm:pt modelId="{E179B5FD-C934-465C-8240-C4F445A2DA25}" type="pres">
      <dgm:prSet presAssocID="{BE0FFACC-2074-4108-924F-9E499CCBFA44}" presName="diagram" presStyleCnt="0">
        <dgm:presLayoutVars>
          <dgm:chMax val="1"/>
          <dgm:dir/>
          <dgm:animLvl val="ctr"/>
          <dgm:resizeHandles val="exact"/>
        </dgm:presLayoutVars>
      </dgm:prSet>
      <dgm:spPr/>
      <dgm:t>
        <a:bodyPr/>
        <a:lstStyle/>
        <a:p>
          <a:endParaRPr lang="fr-FR"/>
        </a:p>
      </dgm:t>
    </dgm:pt>
    <dgm:pt modelId="{C465940D-5BE7-484A-B373-6742E32C7D2F}" type="pres">
      <dgm:prSet presAssocID="{BE0FFACC-2074-4108-924F-9E499CCBFA44}" presName="matrix" presStyleCnt="0"/>
      <dgm:spPr/>
    </dgm:pt>
    <dgm:pt modelId="{2B71AC78-0D40-42EB-A07A-F0FB8A50AC38}" type="pres">
      <dgm:prSet presAssocID="{BE0FFACC-2074-4108-924F-9E499CCBFA44}" presName="tile1" presStyleLbl="node1" presStyleIdx="0" presStyleCnt="4"/>
      <dgm:spPr/>
      <dgm:t>
        <a:bodyPr/>
        <a:lstStyle/>
        <a:p>
          <a:endParaRPr lang="fr-FR"/>
        </a:p>
      </dgm:t>
    </dgm:pt>
    <dgm:pt modelId="{CA26DFE5-C764-4C29-A213-E388E80A36A2}" type="pres">
      <dgm:prSet presAssocID="{BE0FFACC-2074-4108-924F-9E499CCBFA44}" presName="tile1text" presStyleLbl="node1" presStyleIdx="0" presStyleCnt="4">
        <dgm:presLayoutVars>
          <dgm:chMax val="0"/>
          <dgm:chPref val="0"/>
          <dgm:bulletEnabled val="1"/>
        </dgm:presLayoutVars>
      </dgm:prSet>
      <dgm:spPr/>
      <dgm:t>
        <a:bodyPr/>
        <a:lstStyle/>
        <a:p>
          <a:endParaRPr lang="fr-FR"/>
        </a:p>
      </dgm:t>
    </dgm:pt>
    <dgm:pt modelId="{0DB8261B-9637-46BB-9BE4-FBA1951E4EB3}" type="pres">
      <dgm:prSet presAssocID="{BE0FFACC-2074-4108-924F-9E499CCBFA44}" presName="tile2" presStyleLbl="node1" presStyleIdx="1" presStyleCnt="4"/>
      <dgm:spPr/>
      <dgm:t>
        <a:bodyPr/>
        <a:lstStyle/>
        <a:p>
          <a:endParaRPr lang="fr-FR"/>
        </a:p>
      </dgm:t>
    </dgm:pt>
    <dgm:pt modelId="{CDE43470-B63B-4E74-A72E-D5D3CD65233D}" type="pres">
      <dgm:prSet presAssocID="{BE0FFACC-2074-4108-924F-9E499CCBFA44}" presName="tile2text" presStyleLbl="node1" presStyleIdx="1" presStyleCnt="4">
        <dgm:presLayoutVars>
          <dgm:chMax val="0"/>
          <dgm:chPref val="0"/>
          <dgm:bulletEnabled val="1"/>
        </dgm:presLayoutVars>
      </dgm:prSet>
      <dgm:spPr/>
      <dgm:t>
        <a:bodyPr/>
        <a:lstStyle/>
        <a:p>
          <a:endParaRPr lang="fr-FR"/>
        </a:p>
      </dgm:t>
    </dgm:pt>
    <dgm:pt modelId="{0DE0EE7B-B989-4C24-9738-A3DF10A71627}" type="pres">
      <dgm:prSet presAssocID="{BE0FFACC-2074-4108-924F-9E499CCBFA44}" presName="tile3" presStyleLbl="node1" presStyleIdx="2" presStyleCnt="4"/>
      <dgm:spPr/>
      <dgm:t>
        <a:bodyPr/>
        <a:lstStyle/>
        <a:p>
          <a:endParaRPr lang="fr-FR"/>
        </a:p>
      </dgm:t>
    </dgm:pt>
    <dgm:pt modelId="{D40DDBDC-38C2-4033-9E64-870778E0747B}" type="pres">
      <dgm:prSet presAssocID="{BE0FFACC-2074-4108-924F-9E499CCBFA44}" presName="tile3text" presStyleLbl="node1" presStyleIdx="2" presStyleCnt="4">
        <dgm:presLayoutVars>
          <dgm:chMax val="0"/>
          <dgm:chPref val="0"/>
          <dgm:bulletEnabled val="1"/>
        </dgm:presLayoutVars>
      </dgm:prSet>
      <dgm:spPr/>
      <dgm:t>
        <a:bodyPr/>
        <a:lstStyle/>
        <a:p>
          <a:endParaRPr lang="fr-FR"/>
        </a:p>
      </dgm:t>
    </dgm:pt>
    <dgm:pt modelId="{64427A54-8955-4013-A431-8674B0D3C4CD}" type="pres">
      <dgm:prSet presAssocID="{BE0FFACC-2074-4108-924F-9E499CCBFA44}" presName="tile4" presStyleLbl="node1" presStyleIdx="3" presStyleCnt="4"/>
      <dgm:spPr/>
      <dgm:t>
        <a:bodyPr/>
        <a:lstStyle/>
        <a:p>
          <a:endParaRPr lang="fr-FR"/>
        </a:p>
      </dgm:t>
    </dgm:pt>
    <dgm:pt modelId="{DC16BBA7-F805-42C9-9C11-CF4E3AEBC132}" type="pres">
      <dgm:prSet presAssocID="{BE0FFACC-2074-4108-924F-9E499CCBFA44}" presName="tile4text" presStyleLbl="node1" presStyleIdx="3" presStyleCnt="4">
        <dgm:presLayoutVars>
          <dgm:chMax val="0"/>
          <dgm:chPref val="0"/>
          <dgm:bulletEnabled val="1"/>
        </dgm:presLayoutVars>
      </dgm:prSet>
      <dgm:spPr/>
      <dgm:t>
        <a:bodyPr/>
        <a:lstStyle/>
        <a:p>
          <a:endParaRPr lang="fr-FR"/>
        </a:p>
      </dgm:t>
    </dgm:pt>
    <dgm:pt modelId="{4EC61865-6F40-4602-A8E4-12F4449FF2C8}" type="pres">
      <dgm:prSet presAssocID="{BE0FFACC-2074-4108-924F-9E499CCBFA44}" presName="centerTile" presStyleLbl="fgShp" presStyleIdx="0" presStyleCnt="1">
        <dgm:presLayoutVars>
          <dgm:chMax val="0"/>
          <dgm:chPref val="0"/>
        </dgm:presLayoutVars>
      </dgm:prSet>
      <dgm:spPr/>
      <dgm:t>
        <a:bodyPr/>
        <a:lstStyle/>
        <a:p>
          <a:endParaRPr lang="fr-FR"/>
        </a:p>
      </dgm:t>
    </dgm:pt>
  </dgm:ptLst>
  <dgm:cxnLst>
    <dgm:cxn modelId="{74349850-878C-4415-AF87-BE8241C51586}" type="presOf" srcId="{81A45B6D-5942-477E-B349-438A3E0D1F1D}" destId="{CA26DFE5-C764-4C29-A213-E388E80A36A2}" srcOrd="1" destOrd="0" presId="urn:microsoft.com/office/officeart/2005/8/layout/matrix1"/>
    <dgm:cxn modelId="{6DC362A1-C13C-43EF-A41E-6931601FCEAD}" type="presOf" srcId="{E8881E61-75A6-4DE4-9866-6BE6BB8FF315}" destId="{CDE43470-B63B-4E74-A72E-D5D3CD65233D}" srcOrd="1" destOrd="0" presId="urn:microsoft.com/office/officeart/2005/8/layout/matrix1"/>
    <dgm:cxn modelId="{B93E03FD-3C42-4CCD-975A-A26D0E872454}" type="presOf" srcId="{E8881E61-75A6-4DE4-9866-6BE6BB8FF315}" destId="{0DB8261B-9637-46BB-9BE4-FBA1951E4EB3}" srcOrd="0" destOrd="0" presId="urn:microsoft.com/office/officeart/2005/8/layout/matrix1"/>
    <dgm:cxn modelId="{5CA7A6C1-BC82-4A2A-B8EA-9C17210D0CD5}" type="presOf" srcId="{E4D1F790-1186-48DC-B156-43B1DAFD8047}" destId="{4EC61865-6F40-4602-A8E4-12F4449FF2C8}" srcOrd="0" destOrd="0" presId="urn:microsoft.com/office/officeart/2005/8/layout/matrix1"/>
    <dgm:cxn modelId="{BBF86C82-3987-476C-AB78-E81AF42FF19B}" type="presOf" srcId="{FAEAF2E0-1CED-4F4C-B33E-2599E94673BA}" destId="{DC16BBA7-F805-42C9-9C11-CF4E3AEBC132}" srcOrd="1" destOrd="0" presId="urn:microsoft.com/office/officeart/2005/8/layout/matrix1"/>
    <dgm:cxn modelId="{1C865BE2-6198-4FB6-A71F-650B417DEF42}" type="presOf" srcId="{BE0FFACC-2074-4108-924F-9E499CCBFA44}" destId="{E179B5FD-C934-465C-8240-C4F445A2DA25}" srcOrd="0" destOrd="0" presId="urn:microsoft.com/office/officeart/2005/8/layout/matrix1"/>
    <dgm:cxn modelId="{1162FD07-978B-400C-940A-E31878052357}" srcId="{E4D1F790-1186-48DC-B156-43B1DAFD8047}" destId="{E8881E61-75A6-4DE4-9866-6BE6BB8FF315}" srcOrd="1" destOrd="0" parTransId="{00D7C8B5-9C63-4107-93FF-185CE8E474A7}" sibTransId="{793F32A3-564E-4C0B-A293-349753F7F887}"/>
    <dgm:cxn modelId="{E1CC853E-C05D-4659-8E53-7FFF46C22977}" type="presOf" srcId="{50323F47-371D-4476-93E0-FF10F5339F0B}" destId="{0DE0EE7B-B989-4C24-9738-A3DF10A71627}" srcOrd="0" destOrd="0" presId="urn:microsoft.com/office/officeart/2005/8/layout/matrix1"/>
    <dgm:cxn modelId="{4D1E10F7-F788-43E5-B3B0-9B4B757345C0}" type="presOf" srcId="{FAEAF2E0-1CED-4F4C-B33E-2599E94673BA}" destId="{64427A54-8955-4013-A431-8674B0D3C4CD}" srcOrd="0" destOrd="0" presId="urn:microsoft.com/office/officeart/2005/8/layout/matrix1"/>
    <dgm:cxn modelId="{5D130792-1C46-4717-9DA5-226C6E77F27A}" srcId="{BE0FFACC-2074-4108-924F-9E499CCBFA44}" destId="{E4D1F790-1186-48DC-B156-43B1DAFD8047}" srcOrd="0" destOrd="0" parTransId="{4494D509-BCC3-4DC5-B366-7F2BD6FF36AC}" sibTransId="{22BB8890-3A1C-419C-AB38-849D1A2B38DA}"/>
    <dgm:cxn modelId="{9423FF74-E9EC-40D5-8890-66564E007142}" type="presOf" srcId="{81A45B6D-5942-477E-B349-438A3E0D1F1D}" destId="{2B71AC78-0D40-42EB-A07A-F0FB8A50AC38}" srcOrd="0" destOrd="0" presId="urn:microsoft.com/office/officeart/2005/8/layout/matrix1"/>
    <dgm:cxn modelId="{9B27DE35-C0CE-4786-B1BA-1630E232BEF0}" srcId="{E4D1F790-1186-48DC-B156-43B1DAFD8047}" destId="{81A45B6D-5942-477E-B349-438A3E0D1F1D}" srcOrd="0" destOrd="0" parTransId="{972A375A-1061-4B22-B69D-CEDB6C16C18E}" sibTransId="{A5724C86-49CE-4F93-ACCE-42A201CE1E69}"/>
    <dgm:cxn modelId="{E5D72DE8-4767-4D61-BCB1-AF49E046C002}" srcId="{E4D1F790-1186-48DC-B156-43B1DAFD8047}" destId="{FAEAF2E0-1CED-4F4C-B33E-2599E94673BA}" srcOrd="3" destOrd="0" parTransId="{6F45301F-CFEE-4124-A014-F0D8A60D3C0B}" sibTransId="{F595CEE0-F2A3-4FBF-86DF-CED415B5C685}"/>
    <dgm:cxn modelId="{EF6D8DC6-FE40-42AD-B170-CFF0E410C1F2}" type="presOf" srcId="{50323F47-371D-4476-93E0-FF10F5339F0B}" destId="{D40DDBDC-38C2-4033-9E64-870778E0747B}" srcOrd="1" destOrd="0" presId="urn:microsoft.com/office/officeart/2005/8/layout/matrix1"/>
    <dgm:cxn modelId="{9612211A-8D83-46BF-A190-E2AA53EA75D5}" srcId="{E4D1F790-1186-48DC-B156-43B1DAFD8047}" destId="{50323F47-371D-4476-93E0-FF10F5339F0B}" srcOrd="2" destOrd="0" parTransId="{3185018D-AB5C-413E-A75A-0B20BFA8CFD9}" sibTransId="{39941403-FC04-407F-84B8-74DC55828F55}"/>
    <dgm:cxn modelId="{7E91F528-0B4D-4895-AEC0-6EC1ED13B12C}" type="presParOf" srcId="{E179B5FD-C934-465C-8240-C4F445A2DA25}" destId="{C465940D-5BE7-484A-B373-6742E32C7D2F}" srcOrd="0" destOrd="0" presId="urn:microsoft.com/office/officeart/2005/8/layout/matrix1"/>
    <dgm:cxn modelId="{76625E4C-43BA-4FF7-950A-40FFEB9F1AF4}" type="presParOf" srcId="{C465940D-5BE7-484A-B373-6742E32C7D2F}" destId="{2B71AC78-0D40-42EB-A07A-F0FB8A50AC38}" srcOrd="0" destOrd="0" presId="urn:microsoft.com/office/officeart/2005/8/layout/matrix1"/>
    <dgm:cxn modelId="{4F4F2BCD-00F7-4C0B-9FD4-B4791676691A}" type="presParOf" srcId="{C465940D-5BE7-484A-B373-6742E32C7D2F}" destId="{CA26DFE5-C764-4C29-A213-E388E80A36A2}" srcOrd="1" destOrd="0" presId="urn:microsoft.com/office/officeart/2005/8/layout/matrix1"/>
    <dgm:cxn modelId="{4CDC0B50-AE46-4B72-8237-7B379B10E71F}" type="presParOf" srcId="{C465940D-5BE7-484A-B373-6742E32C7D2F}" destId="{0DB8261B-9637-46BB-9BE4-FBA1951E4EB3}" srcOrd="2" destOrd="0" presId="urn:microsoft.com/office/officeart/2005/8/layout/matrix1"/>
    <dgm:cxn modelId="{29DE314F-87F9-46E9-94C5-F8E29C3457AD}" type="presParOf" srcId="{C465940D-5BE7-484A-B373-6742E32C7D2F}" destId="{CDE43470-B63B-4E74-A72E-D5D3CD65233D}" srcOrd="3" destOrd="0" presId="urn:microsoft.com/office/officeart/2005/8/layout/matrix1"/>
    <dgm:cxn modelId="{8CF2AB8F-1E6A-4B00-AFFE-914917558A25}" type="presParOf" srcId="{C465940D-5BE7-484A-B373-6742E32C7D2F}" destId="{0DE0EE7B-B989-4C24-9738-A3DF10A71627}" srcOrd="4" destOrd="0" presId="urn:microsoft.com/office/officeart/2005/8/layout/matrix1"/>
    <dgm:cxn modelId="{AA8FB22C-9FC2-4FB6-82EA-3C31D73BD0DC}" type="presParOf" srcId="{C465940D-5BE7-484A-B373-6742E32C7D2F}" destId="{D40DDBDC-38C2-4033-9E64-870778E0747B}" srcOrd="5" destOrd="0" presId="urn:microsoft.com/office/officeart/2005/8/layout/matrix1"/>
    <dgm:cxn modelId="{5FFDD377-32A5-4387-A7BB-90F5E374AE8A}" type="presParOf" srcId="{C465940D-5BE7-484A-B373-6742E32C7D2F}" destId="{64427A54-8955-4013-A431-8674B0D3C4CD}" srcOrd="6" destOrd="0" presId="urn:microsoft.com/office/officeart/2005/8/layout/matrix1"/>
    <dgm:cxn modelId="{FBB1EA19-74BC-4B23-94BE-B8123D3C4EEF}" type="presParOf" srcId="{C465940D-5BE7-484A-B373-6742E32C7D2F}" destId="{DC16BBA7-F805-42C9-9C11-CF4E3AEBC132}" srcOrd="7" destOrd="0" presId="urn:microsoft.com/office/officeart/2005/8/layout/matrix1"/>
    <dgm:cxn modelId="{A5DD7EC7-ABEB-42C7-87D0-3185C26F4C22}" type="presParOf" srcId="{E179B5FD-C934-465C-8240-C4F445A2DA25}" destId="{4EC61865-6F40-4602-A8E4-12F4449FF2C8}"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F65CD-2634-4C59-9BAB-840A3A2E016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8365F87B-F1E2-47D4-8C0A-4DAC4A12A6A4}">
      <dgm:prSet phldrT="[Texte]" custT="1"/>
      <dgm:spPr>
        <a:solidFill>
          <a:srgbClr val="18407E"/>
        </a:solidFill>
      </dgm:spPr>
      <dgm:t>
        <a:bodyPr/>
        <a:lstStyle/>
        <a:p>
          <a:r>
            <a:rPr lang="fr-FR" sz="2000" dirty="0"/>
            <a:t>Compte de résultat</a:t>
          </a:r>
        </a:p>
      </dgm:t>
    </dgm:pt>
    <dgm:pt modelId="{59AB0944-9EA8-4F2C-BE2E-ACF58552A942}" type="parTrans" cxnId="{921E16E3-0318-4103-982A-EE99A8FC299B}">
      <dgm:prSet/>
      <dgm:spPr/>
      <dgm:t>
        <a:bodyPr/>
        <a:lstStyle/>
        <a:p>
          <a:endParaRPr lang="fr-FR"/>
        </a:p>
      </dgm:t>
    </dgm:pt>
    <dgm:pt modelId="{85B92B4B-4FF4-4591-B109-1786FF78929D}" type="sibTrans" cxnId="{921E16E3-0318-4103-982A-EE99A8FC299B}">
      <dgm:prSet/>
      <dgm:spPr/>
      <dgm:t>
        <a:bodyPr/>
        <a:lstStyle/>
        <a:p>
          <a:endParaRPr lang="fr-FR"/>
        </a:p>
      </dgm:t>
    </dgm:pt>
    <dgm:pt modelId="{34043E9A-FD2A-46E6-AB26-F36422C57147}">
      <dgm:prSet phldrT="[Texte]" custT="1"/>
      <dgm:spPr/>
      <dgm:t>
        <a:bodyPr/>
        <a:lstStyle/>
        <a:p>
          <a:r>
            <a:rPr lang="fr-FR" sz="2000" dirty="0"/>
            <a:t>Compte de résultat par origine et destination</a:t>
          </a:r>
        </a:p>
      </dgm:t>
    </dgm:pt>
    <dgm:pt modelId="{14B8D61B-7AD7-4F05-8FB1-667FD7596437}" type="parTrans" cxnId="{67390268-EC52-4D14-A331-EADC1D22DDD1}">
      <dgm:prSet/>
      <dgm:spPr/>
      <dgm:t>
        <a:bodyPr/>
        <a:lstStyle/>
        <a:p>
          <a:endParaRPr lang="fr-FR"/>
        </a:p>
      </dgm:t>
    </dgm:pt>
    <dgm:pt modelId="{6ACFE195-A334-4C07-B7D6-67A782424BD3}" type="sibTrans" cxnId="{67390268-EC52-4D14-A331-EADC1D22DDD1}">
      <dgm:prSet/>
      <dgm:spPr/>
      <dgm:t>
        <a:bodyPr/>
        <a:lstStyle/>
        <a:p>
          <a:endParaRPr lang="fr-FR"/>
        </a:p>
      </dgm:t>
    </dgm:pt>
    <dgm:pt modelId="{0DAB857F-7D43-42BB-82A2-5679CD97BFDA}">
      <dgm:prSet phldrT="[Texte]" custT="1"/>
      <dgm:spPr>
        <a:solidFill>
          <a:srgbClr val="18407E"/>
        </a:solidFill>
      </dgm:spPr>
      <dgm:t>
        <a:bodyPr/>
        <a:lstStyle/>
        <a:p>
          <a:r>
            <a:rPr lang="fr-FR" sz="2000" dirty="0"/>
            <a:t>Nouveau « CER »</a:t>
          </a:r>
        </a:p>
      </dgm:t>
    </dgm:pt>
    <dgm:pt modelId="{4E93A878-8475-416B-8F49-064E7294FDD4}" type="parTrans" cxnId="{7DC9962D-8C53-4A5B-A48E-9FFD296F5CF5}">
      <dgm:prSet/>
      <dgm:spPr/>
      <dgm:t>
        <a:bodyPr/>
        <a:lstStyle/>
        <a:p>
          <a:endParaRPr lang="fr-FR"/>
        </a:p>
      </dgm:t>
    </dgm:pt>
    <dgm:pt modelId="{9AD4E650-35D9-41AF-AA13-97B034190C49}" type="sibTrans" cxnId="{7DC9962D-8C53-4A5B-A48E-9FFD296F5CF5}">
      <dgm:prSet/>
      <dgm:spPr/>
      <dgm:t>
        <a:bodyPr/>
        <a:lstStyle/>
        <a:p>
          <a:endParaRPr lang="fr-FR"/>
        </a:p>
      </dgm:t>
    </dgm:pt>
    <dgm:pt modelId="{EABEB660-237A-4671-94B2-11D1F7D28391}">
      <dgm:prSet phldrT="[Texte]" custT="1"/>
      <dgm:spPr/>
      <dgm:t>
        <a:bodyPr/>
        <a:lstStyle/>
        <a:p>
          <a:r>
            <a:rPr lang="fr-FR" sz="2000" dirty="0"/>
            <a:t>Compte d’emploi des ressources issues de la générosité du public</a:t>
          </a:r>
        </a:p>
      </dgm:t>
    </dgm:pt>
    <dgm:pt modelId="{BB9E507C-7B2B-47D0-9D20-68EE8576332E}" type="parTrans" cxnId="{40B381BA-D1BB-407D-A7EF-504F1D5D267B}">
      <dgm:prSet/>
      <dgm:spPr/>
      <dgm:t>
        <a:bodyPr/>
        <a:lstStyle/>
        <a:p>
          <a:endParaRPr lang="fr-FR"/>
        </a:p>
      </dgm:t>
    </dgm:pt>
    <dgm:pt modelId="{17DB4D37-852C-4A39-A81F-DA4685440292}" type="sibTrans" cxnId="{40B381BA-D1BB-407D-A7EF-504F1D5D267B}">
      <dgm:prSet/>
      <dgm:spPr/>
      <dgm:t>
        <a:bodyPr/>
        <a:lstStyle/>
        <a:p>
          <a:endParaRPr lang="fr-FR"/>
        </a:p>
      </dgm:t>
    </dgm:pt>
    <dgm:pt modelId="{A2DAEAEA-8B91-4683-B3C4-CC9D45B569C7}">
      <dgm:prSet phldrT="[Texte]" custT="1"/>
      <dgm:spPr>
        <a:solidFill>
          <a:srgbClr val="18407E"/>
        </a:solidFill>
      </dgm:spPr>
      <dgm:t>
        <a:bodyPr/>
        <a:lstStyle/>
        <a:p>
          <a:r>
            <a:rPr lang="fr-FR" sz="1800" dirty="0"/>
            <a:t>Tableau de passage</a:t>
          </a:r>
        </a:p>
      </dgm:t>
    </dgm:pt>
    <dgm:pt modelId="{A7A671A3-46D2-4D0E-9ED5-31BF9A05DD7C}" type="parTrans" cxnId="{8F47729D-FADB-4437-885D-99903E6F9B90}">
      <dgm:prSet/>
      <dgm:spPr/>
      <dgm:t>
        <a:bodyPr/>
        <a:lstStyle/>
        <a:p>
          <a:endParaRPr lang="fr-FR"/>
        </a:p>
      </dgm:t>
    </dgm:pt>
    <dgm:pt modelId="{AF9E88BE-AA55-496E-8AAF-63A917A9BF19}" type="sibTrans" cxnId="{8F47729D-FADB-4437-885D-99903E6F9B90}">
      <dgm:prSet/>
      <dgm:spPr/>
      <dgm:t>
        <a:bodyPr/>
        <a:lstStyle/>
        <a:p>
          <a:endParaRPr lang="fr-FR"/>
        </a:p>
      </dgm:t>
    </dgm:pt>
    <dgm:pt modelId="{343F212C-592E-4490-ABDA-49720C951319}">
      <dgm:prSet phldrT="[Texte]" custT="1"/>
      <dgm:spPr>
        <a:solidFill>
          <a:srgbClr val="18407E"/>
        </a:solidFill>
      </dgm:spPr>
      <dgm:t>
        <a:bodyPr/>
        <a:lstStyle/>
        <a:p>
          <a:r>
            <a:rPr lang="fr-FR" sz="1800" dirty="0"/>
            <a:t>Mise en place </a:t>
          </a:r>
          <a:br>
            <a:rPr lang="fr-FR" sz="1800" dirty="0"/>
          </a:br>
          <a:r>
            <a:rPr lang="fr-FR" sz="1800" dirty="0"/>
            <a:t>du « CROD »</a:t>
          </a:r>
        </a:p>
      </dgm:t>
    </dgm:pt>
    <dgm:pt modelId="{EDB392B2-00CA-4070-8B80-1D4F37035CD0}" type="parTrans" cxnId="{FAB659AB-227A-47BB-8890-60C428F5117F}">
      <dgm:prSet/>
      <dgm:spPr/>
      <dgm:t>
        <a:bodyPr/>
        <a:lstStyle/>
        <a:p>
          <a:endParaRPr lang="fr-FR"/>
        </a:p>
      </dgm:t>
    </dgm:pt>
    <dgm:pt modelId="{373D12D1-1FA4-4401-9AA0-3A8F523F539C}" type="sibTrans" cxnId="{FAB659AB-227A-47BB-8890-60C428F5117F}">
      <dgm:prSet/>
      <dgm:spPr/>
      <dgm:t>
        <a:bodyPr/>
        <a:lstStyle/>
        <a:p>
          <a:endParaRPr lang="fr-FR"/>
        </a:p>
      </dgm:t>
    </dgm:pt>
    <dgm:pt modelId="{2EEFFDF9-35DC-4917-AA43-C92A4FB9D7D2}" type="pres">
      <dgm:prSet presAssocID="{9C0F65CD-2634-4C59-9BAB-840A3A2E016C}" presName="rootnode" presStyleCnt="0">
        <dgm:presLayoutVars>
          <dgm:chMax/>
          <dgm:chPref/>
          <dgm:dir/>
          <dgm:animLvl val="lvl"/>
        </dgm:presLayoutVars>
      </dgm:prSet>
      <dgm:spPr/>
      <dgm:t>
        <a:bodyPr/>
        <a:lstStyle/>
        <a:p>
          <a:endParaRPr lang="fr-FR"/>
        </a:p>
      </dgm:t>
    </dgm:pt>
    <dgm:pt modelId="{4B559034-5B65-4066-9602-5C69A0EB2B20}" type="pres">
      <dgm:prSet presAssocID="{8365F87B-F1E2-47D4-8C0A-4DAC4A12A6A4}" presName="composite" presStyleCnt="0"/>
      <dgm:spPr/>
    </dgm:pt>
    <dgm:pt modelId="{E5EC4E35-14F6-4B6B-9091-8A6F1B613BDA}" type="pres">
      <dgm:prSet presAssocID="{8365F87B-F1E2-47D4-8C0A-4DAC4A12A6A4}" presName="bentUpArrow1" presStyleLbl="alignImgPlace1" presStyleIdx="0" presStyleCnt="3" custLinFactNeighborX="-81946" custLinFactNeighborY="2165"/>
      <dgm:spPr>
        <a:solidFill>
          <a:srgbClr val="F09AC1"/>
        </a:solidFill>
      </dgm:spPr>
    </dgm:pt>
    <dgm:pt modelId="{9A4E6704-CF9A-4A17-99B5-DAC24AF4443B}" type="pres">
      <dgm:prSet presAssocID="{8365F87B-F1E2-47D4-8C0A-4DAC4A12A6A4}" presName="ParentText" presStyleLbl="node1" presStyleIdx="0" presStyleCnt="4" custScaleX="152108" custScaleY="92572" custLinFactNeighborX="-27723" custLinFactNeighborY="-890">
        <dgm:presLayoutVars>
          <dgm:chMax val="1"/>
          <dgm:chPref val="1"/>
          <dgm:bulletEnabled val="1"/>
        </dgm:presLayoutVars>
      </dgm:prSet>
      <dgm:spPr/>
      <dgm:t>
        <a:bodyPr/>
        <a:lstStyle/>
        <a:p>
          <a:endParaRPr lang="fr-FR"/>
        </a:p>
      </dgm:t>
    </dgm:pt>
    <dgm:pt modelId="{793C6DDE-DD8A-44EB-BA53-7894D358E820}" type="pres">
      <dgm:prSet presAssocID="{8365F87B-F1E2-47D4-8C0A-4DAC4A12A6A4}" presName="ChildText" presStyleLbl="revTx" presStyleIdx="0" presStyleCnt="4" custScaleX="373661" custLinFactX="200000" custLinFactY="100000" custLinFactNeighborX="224440" custLinFactNeighborY="170102">
        <dgm:presLayoutVars>
          <dgm:chMax val="0"/>
          <dgm:chPref val="0"/>
          <dgm:bulletEnabled val="1"/>
        </dgm:presLayoutVars>
      </dgm:prSet>
      <dgm:spPr/>
      <dgm:t>
        <a:bodyPr/>
        <a:lstStyle/>
        <a:p>
          <a:endParaRPr lang="fr-FR"/>
        </a:p>
      </dgm:t>
    </dgm:pt>
    <dgm:pt modelId="{00D68790-2B3D-4FA5-B7E6-C1F70209DECF}" type="pres">
      <dgm:prSet presAssocID="{85B92B4B-4FF4-4591-B109-1786FF78929D}" presName="sibTrans" presStyleCnt="0"/>
      <dgm:spPr/>
    </dgm:pt>
    <dgm:pt modelId="{ACEBE948-AACB-4784-9EE8-1E0E3AAB3F0D}" type="pres">
      <dgm:prSet presAssocID="{A2DAEAEA-8B91-4683-B3C4-CC9D45B569C7}" presName="composite" presStyleCnt="0"/>
      <dgm:spPr/>
    </dgm:pt>
    <dgm:pt modelId="{BA769AAD-07AC-4137-90C9-59C0BC8AF2A8}" type="pres">
      <dgm:prSet presAssocID="{A2DAEAEA-8B91-4683-B3C4-CC9D45B569C7}" presName="bentUpArrow1" presStyleLbl="alignImgPlace1" presStyleIdx="1" presStyleCnt="3" custLinFactX="-8648" custLinFactNeighborX="-100000" custLinFactNeighborY="-5241"/>
      <dgm:spPr>
        <a:solidFill>
          <a:srgbClr val="F09AC1"/>
        </a:solidFill>
      </dgm:spPr>
    </dgm:pt>
    <dgm:pt modelId="{280A63FE-1150-48C0-A4C0-5F7159EB23D3}" type="pres">
      <dgm:prSet presAssocID="{A2DAEAEA-8B91-4683-B3C4-CC9D45B569C7}" presName="ParentText" presStyleLbl="node1" presStyleIdx="1" presStyleCnt="4" custScaleX="152108" custScaleY="92572" custLinFactNeighborX="-92166" custLinFactNeighborY="-4470">
        <dgm:presLayoutVars>
          <dgm:chMax val="1"/>
          <dgm:chPref val="1"/>
          <dgm:bulletEnabled val="1"/>
        </dgm:presLayoutVars>
      </dgm:prSet>
      <dgm:spPr/>
      <dgm:t>
        <a:bodyPr/>
        <a:lstStyle/>
        <a:p>
          <a:endParaRPr lang="fr-FR"/>
        </a:p>
      </dgm:t>
    </dgm:pt>
    <dgm:pt modelId="{AE4EC401-67D5-404B-8A51-F7E34A9C652C}" type="pres">
      <dgm:prSet presAssocID="{A2DAEAEA-8B91-4683-B3C4-CC9D45B569C7}" presName="ChildText" presStyleLbl="revTx" presStyleIdx="1" presStyleCnt="4">
        <dgm:presLayoutVars>
          <dgm:chMax val="0"/>
          <dgm:chPref val="0"/>
          <dgm:bulletEnabled val="1"/>
        </dgm:presLayoutVars>
      </dgm:prSet>
      <dgm:spPr/>
    </dgm:pt>
    <dgm:pt modelId="{602DBFD4-4608-46D1-AA16-B4F05F4452BB}" type="pres">
      <dgm:prSet presAssocID="{AF9E88BE-AA55-496E-8AAF-63A917A9BF19}" presName="sibTrans" presStyleCnt="0"/>
      <dgm:spPr/>
    </dgm:pt>
    <dgm:pt modelId="{1AFC091B-97CC-48F1-80E3-95FC389A6496}" type="pres">
      <dgm:prSet presAssocID="{343F212C-592E-4490-ABDA-49720C951319}" presName="composite" presStyleCnt="0"/>
      <dgm:spPr/>
    </dgm:pt>
    <dgm:pt modelId="{C854FE4A-244F-41E7-A0C0-A97EFAE28B97}" type="pres">
      <dgm:prSet presAssocID="{343F212C-592E-4490-ABDA-49720C951319}" presName="bentUpArrow1" presStyleLbl="alignImgPlace1" presStyleIdx="2" presStyleCnt="3" custLinFactX="-4146" custLinFactNeighborX="-100000" custLinFactNeighborY="1048"/>
      <dgm:spPr>
        <a:solidFill>
          <a:srgbClr val="F09AC1"/>
        </a:solidFill>
      </dgm:spPr>
    </dgm:pt>
    <dgm:pt modelId="{14C5FDEC-720B-4AA1-8523-DDBC9F5E4768}" type="pres">
      <dgm:prSet presAssocID="{343F212C-592E-4490-ABDA-49720C951319}" presName="ParentText" presStyleLbl="node1" presStyleIdx="2" presStyleCnt="4" custScaleX="152108" custScaleY="92572" custLinFactX="-8825" custLinFactNeighborX="-100000" custLinFactNeighborY="3558">
        <dgm:presLayoutVars>
          <dgm:chMax val="1"/>
          <dgm:chPref val="1"/>
          <dgm:bulletEnabled val="1"/>
        </dgm:presLayoutVars>
      </dgm:prSet>
      <dgm:spPr/>
      <dgm:t>
        <a:bodyPr/>
        <a:lstStyle/>
        <a:p>
          <a:endParaRPr lang="fr-FR"/>
        </a:p>
      </dgm:t>
    </dgm:pt>
    <dgm:pt modelId="{C445C1DF-3685-4575-9CF5-55DB5E97F37A}" type="pres">
      <dgm:prSet presAssocID="{343F212C-592E-4490-ABDA-49720C951319}" presName="ChildText" presStyleLbl="revTx" presStyleIdx="2" presStyleCnt="4">
        <dgm:presLayoutVars>
          <dgm:chMax val="0"/>
          <dgm:chPref val="0"/>
          <dgm:bulletEnabled val="1"/>
        </dgm:presLayoutVars>
      </dgm:prSet>
      <dgm:spPr/>
    </dgm:pt>
    <dgm:pt modelId="{74EEF224-DDD3-4E2F-85D2-E53B2A0EED6A}" type="pres">
      <dgm:prSet presAssocID="{373D12D1-1FA4-4401-9AA0-3A8F523F539C}" presName="sibTrans" presStyleCnt="0"/>
      <dgm:spPr/>
    </dgm:pt>
    <dgm:pt modelId="{CCC86A8F-365A-4844-B1CB-EC498144A73F}" type="pres">
      <dgm:prSet presAssocID="{0DAB857F-7D43-42BB-82A2-5679CD97BFDA}" presName="composite" presStyleCnt="0"/>
      <dgm:spPr/>
    </dgm:pt>
    <dgm:pt modelId="{C73FF27A-AA2A-4E40-B8DB-E0AAA3C05463}" type="pres">
      <dgm:prSet presAssocID="{0DAB857F-7D43-42BB-82A2-5679CD97BFDA}" presName="ParentText" presStyleLbl="node1" presStyleIdx="3" presStyleCnt="4" custScaleX="128234" custScaleY="92572" custLinFactX="-14532" custLinFactNeighborX="-100000" custLinFactNeighborY="652">
        <dgm:presLayoutVars>
          <dgm:chMax val="1"/>
          <dgm:chPref val="1"/>
          <dgm:bulletEnabled val="1"/>
        </dgm:presLayoutVars>
      </dgm:prSet>
      <dgm:spPr/>
      <dgm:t>
        <a:bodyPr/>
        <a:lstStyle/>
        <a:p>
          <a:endParaRPr lang="fr-FR"/>
        </a:p>
      </dgm:t>
    </dgm:pt>
    <dgm:pt modelId="{589DF39D-E336-4557-9EA3-2661DC14A145}" type="pres">
      <dgm:prSet presAssocID="{0DAB857F-7D43-42BB-82A2-5679CD97BFDA}" presName="FinalChildText" presStyleLbl="revTx" presStyleIdx="3" presStyleCnt="4" custScaleX="453714" custScaleY="120706" custLinFactNeighborX="60163" custLinFactNeighborY="1558">
        <dgm:presLayoutVars>
          <dgm:chMax val="0"/>
          <dgm:chPref val="0"/>
          <dgm:bulletEnabled val="1"/>
        </dgm:presLayoutVars>
      </dgm:prSet>
      <dgm:spPr/>
      <dgm:t>
        <a:bodyPr/>
        <a:lstStyle/>
        <a:p>
          <a:endParaRPr lang="fr-FR"/>
        </a:p>
      </dgm:t>
    </dgm:pt>
  </dgm:ptLst>
  <dgm:cxnLst>
    <dgm:cxn modelId="{50F2C112-0FBF-477E-9302-31D87C251684}" type="presOf" srcId="{8365F87B-F1E2-47D4-8C0A-4DAC4A12A6A4}" destId="{9A4E6704-CF9A-4A17-99B5-DAC24AF4443B}" srcOrd="0" destOrd="0" presId="urn:microsoft.com/office/officeart/2005/8/layout/StepDownProcess"/>
    <dgm:cxn modelId="{40B381BA-D1BB-407D-A7EF-504F1D5D267B}" srcId="{0DAB857F-7D43-42BB-82A2-5679CD97BFDA}" destId="{EABEB660-237A-4671-94B2-11D1F7D28391}" srcOrd="0" destOrd="0" parTransId="{BB9E507C-7B2B-47D0-9D20-68EE8576332E}" sibTransId="{17DB4D37-852C-4A39-A81F-DA4685440292}"/>
    <dgm:cxn modelId="{FAB659AB-227A-47BB-8890-60C428F5117F}" srcId="{9C0F65CD-2634-4C59-9BAB-840A3A2E016C}" destId="{343F212C-592E-4490-ABDA-49720C951319}" srcOrd="2" destOrd="0" parTransId="{EDB392B2-00CA-4070-8B80-1D4F37035CD0}" sibTransId="{373D12D1-1FA4-4401-9AA0-3A8F523F539C}"/>
    <dgm:cxn modelId="{8F47729D-FADB-4437-885D-99903E6F9B90}" srcId="{9C0F65CD-2634-4C59-9BAB-840A3A2E016C}" destId="{A2DAEAEA-8B91-4683-B3C4-CC9D45B569C7}" srcOrd="1" destOrd="0" parTransId="{A7A671A3-46D2-4D0E-9ED5-31BF9A05DD7C}" sibTransId="{AF9E88BE-AA55-496E-8AAF-63A917A9BF19}"/>
    <dgm:cxn modelId="{67390268-EC52-4D14-A331-EADC1D22DDD1}" srcId="{8365F87B-F1E2-47D4-8C0A-4DAC4A12A6A4}" destId="{34043E9A-FD2A-46E6-AB26-F36422C57147}" srcOrd="0" destOrd="0" parTransId="{14B8D61B-7AD7-4F05-8FB1-667FD7596437}" sibTransId="{6ACFE195-A334-4C07-B7D6-67A782424BD3}"/>
    <dgm:cxn modelId="{7DC9962D-8C53-4A5B-A48E-9FFD296F5CF5}" srcId="{9C0F65CD-2634-4C59-9BAB-840A3A2E016C}" destId="{0DAB857F-7D43-42BB-82A2-5679CD97BFDA}" srcOrd="3" destOrd="0" parTransId="{4E93A878-8475-416B-8F49-064E7294FDD4}" sibTransId="{9AD4E650-35D9-41AF-AA13-97B034190C49}"/>
    <dgm:cxn modelId="{B65049E5-A94E-4DC7-B03A-3DA96B1145BE}" type="presOf" srcId="{9C0F65CD-2634-4C59-9BAB-840A3A2E016C}" destId="{2EEFFDF9-35DC-4917-AA43-C92A4FB9D7D2}" srcOrd="0" destOrd="0" presId="urn:microsoft.com/office/officeart/2005/8/layout/StepDownProcess"/>
    <dgm:cxn modelId="{94BD9009-FB6F-46B0-83F9-319968E55CD4}" type="presOf" srcId="{EABEB660-237A-4671-94B2-11D1F7D28391}" destId="{589DF39D-E336-4557-9EA3-2661DC14A145}" srcOrd="0" destOrd="0" presId="urn:microsoft.com/office/officeart/2005/8/layout/StepDownProcess"/>
    <dgm:cxn modelId="{17E160BE-734C-4193-BA11-D40D593A2331}" type="presOf" srcId="{34043E9A-FD2A-46E6-AB26-F36422C57147}" destId="{793C6DDE-DD8A-44EB-BA53-7894D358E820}" srcOrd="0" destOrd="0" presId="urn:microsoft.com/office/officeart/2005/8/layout/StepDownProcess"/>
    <dgm:cxn modelId="{E4689DF7-5C24-48AF-B469-C21F7AC765C6}" type="presOf" srcId="{343F212C-592E-4490-ABDA-49720C951319}" destId="{14C5FDEC-720B-4AA1-8523-DDBC9F5E4768}" srcOrd="0" destOrd="0" presId="urn:microsoft.com/office/officeart/2005/8/layout/StepDownProcess"/>
    <dgm:cxn modelId="{B28D7E44-D6BF-41AB-A4EC-9F0D64C59F3F}" type="presOf" srcId="{A2DAEAEA-8B91-4683-B3C4-CC9D45B569C7}" destId="{280A63FE-1150-48C0-A4C0-5F7159EB23D3}" srcOrd="0" destOrd="0" presId="urn:microsoft.com/office/officeart/2005/8/layout/StepDownProcess"/>
    <dgm:cxn modelId="{8F527BEF-46C4-4F67-B2CE-0B3D4EC15EFD}" type="presOf" srcId="{0DAB857F-7D43-42BB-82A2-5679CD97BFDA}" destId="{C73FF27A-AA2A-4E40-B8DB-E0AAA3C05463}" srcOrd="0" destOrd="0" presId="urn:microsoft.com/office/officeart/2005/8/layout/StepDownProcess"/>
    <dgm:cxn modelId="{921E16E3-0318-4103-982A-EE99A8FC299B}" srcId="{9C0F65CD-2634-4C59-9BAB-840A3A2E016C}" destId="{8365F87B-F1E2-47D4-8C0A-4DAC4A12A6A4}" srcOrd="0" destOrd="0" parTransId="{59AB0944-9EA8-4F2C-BE2E-ACF58552A942}" sibTransId="{85B92B4B-4FF4-4591-B109-1786FF78929D}"/>
    <dgm:cxn modelId="{3C2DFDFE-AF06-48EA-B48C-0FBC7524EA76}" type="presParOf" srcId="{2EEFFDF9-35DC-4917-AA43-C92A4FB9D7D2}" destId="{4B559034-5B65-4066-9602-5C69A0EB2B20}" srcOrd="0" destOrd="0" presId="urn:microsoft.com/office/officeart/2005/8/layout/StepDownProcess"/>
    <dgm:cxn modelId="{F35D5A2B-C72C-49FF-8266-DC933222B965}" type="presParOf" srcId="{4B559034-5B65-4066-9602-5C69A0EB2B20}" destId="{E5EC4E35-14F6-4B6B-9091-8A6F1B613BDA}" srcOrd="0" destOrd="0" presId="urn:microsoft.com/office/officeart/2005/8/layout/StepDownProcess"/>
    <dgm:cxn modelId="{52F276F0-149A-4178-A868-0A5215AC882F}" type="presParOf" srcId="{4B559034-5B65-4066-9602-5C69A0EB2B20}" destId="{9A4E6704-CF9A-4A17-99B5-DAC24AF4443B}" srcOrd="1" destOrd="0" presId="urn:microsoft.com/office/officeart/2005/8/layout/StepDownProcess"/>
    <dgm:cxn modelId="{E0CDAC5F-4727-4198-8AAB-E3153A178750}" type="presParOf" srcId="{4B559034-5B65-4066-9602-5C69A0EB2B20}" destId="{793C6DDE-DD8A-44EB-BA53-7894D358E820}" srcOrd="2" destOrd="0" presId="urn:microsoft.com/office/officeart/2005/8/layout/StepDownProcess"/>
    <dgm:cxn modelId="{519BF265-041F-4D20-9578-C1437B3491EC}" type="presParOf" srcId="{2EEFFDF9-35DC-4917-AA43-C92A4FB9D7D2}" destId="{00D68790-2B3D-4FA5-B7E6-C1F70209DECF}" srcOrd="1" destOrd="0" presId="urn:microsoft.com/office/officeart/2005/8/layout/StepDownProcess"/>
    <dgm:cxn modelId="{D45D2483-F587-4986-A01A-B6168716393E}" type="presParOf" srcId="{2EEFFDF9-35DC-4917-AA43-C92A4FB9D7D2}" destId="{ACEBE948-AACB-4784-9EE8-1E0E3AAB3F0D}" srcOrd="2" destOrd="0" presId="urn:microsoft.com/office/officeart/2005/8/layout/StepDownProcess"/>
    <dgm:cxn modelId="{4940908D-4C36-43B0-83E9-281CF49543F2}" type="presParOf" srcId="{ACEBE948-AACB-4784-9EE8-1E0E3AAB3F0D}" destId="{BA769AAD-07AC-4137-90C9-59C0BC8AF2A8}" srcOrd="0" destOrd="0" presId="urn:microsoft.com/office/officeart/2005/8/layout/StepDownProcess"/>
    <dgm:cxn modelId="{52416E16-84E2-4700-9FF3-2F46701F1CB0}" type="presParOf" srcId="{ACEBE948-AACB-4784-9EE8-1E0E3AAB3F0D}" destId="{280A63FE-1150-48C0-A4C0-5F7159EB23D3}" srcOrd="1" destOrd="0" presId="urn:microsoft.com/office/officeart/2005/8/layout/StepDownProcess"/>
    <dgm:cxn modelId="{603EFD58-9FBF-4ADD-975C-00F3EB0AC755}" type="presParOf" srcId="{ACEBE948-AACB-4784-9EE8-1E0E3AAB3F0D}" destId="{AE4EC401-67D5-404B-8A51-F7E34A9C652C}" srcOrd="2" destOrd="0" presId="urn:microsoft.com/office/officeart/2005/8/layout/StepDownProcess"/>
    <dgm:cxn modelId="{49DB155D-AFFC-45C5-A357-0FFAFBAC970D}" type="presParOf" srcId="{2EEFFDF9-35DC-4917-AA43-C92A4FB9D7D2}" destId="{602DBFD4-4608-46D1-AA16-B4F05F4452BB}" srcOrd="3" destOrd="0" presId="urn:microsoft.com/office/officeart/2005/8/layout/StepDownProcess"/>
    <dgm:cxn modelId="{1ADBAF19-486E-4D42-A420-1486E819B7C3}" type="presParOf" srcId="{2EEFFDF9-35DC-4917-AA43-C92A4FB9D7D2}" destId="{1AFC091B-97CC-48F1-80E3-95FC389A6496}" srcOrd="4" destOrd="0" presId="urn:microsoft.com/office/officeart/2005/8/layout/StepDownProcess"/>
    <dgm:cxn modelId="{76D126AE-8D70-4EDF-86D9-732F20BC2192}" type="presParOf" srcId="{1AFC091B-97CC-48F1-80E3-95FC389A6496}" destId="{C854FE4A-244F-41E7-A0C0-A97EFAE28B97}" srcOrd="0" destOrd="0" presId="urn:microsoft.com/office/officeart/2005/8/layout/StepDownProcess"/>
    <dgm:cxn modelId="{33DD94DC-8A1D-4295-A07C-7EA53C96170E}" type="presParOf" srcId="{1AFC091B-97CC-48F1-80E3-95FC389A6496}" destId="{14C5FDEC-720B-4AA1-8523-DDBC9F5E4768}" srcOrd="1" destOrd="0" presId="urn:microsoft.com/office/officeart/2005/8/layout/StepDownProcess"/>
    <dgm:cxn modelId="{7C660911-0272-445B-92F6-7647F2C1F513}" type="presParOf" srcId="{1AFC091B-97CC-48F1-80E3-95FC389A6496}" destId="{C445C1DF-3685-4575-9CF5-55DB5E97F37A}" srcOrd="2" destOrd="0" presId="urn:microsoft.com/office/officeart/2005/8/layout/StepDownProcess"/>
    <dgm:cxn modelId="{96092C0D-F45F-4360-AB0E-5CDCFB730471}" type="presParOf" srcId="{2EEFFDF9-35DC-4917-AA43-C92A4FB9D7D2}" destId="{74EEF224-DDD3-4E2F-85D2-E53B2A0EED6A}" srcOrd="5" destOrd="0" presId="urn:microsoft.com/office/officeart/2005/8/layout/StepDownProcess"/>
    <dgm:cxn modelId="{985E5D51-92DC-4B40-B966-9E8B695F9BAE}" type="presParOf" srcId="{2EEFFDF9-35DC-4917-AA43-C92A4FB9D7D2}" destId="{CCC86A8F-365A-4844-B1CB-EC498144A73F}" srcOrd="6" destOrd="0" presId="urn:microsoft.com/office/officeart/2005/8/layout/StepDownProcess"/>
    <dgm:cxn modelId="{7C8E6E8B-B009-46D9-A6FA-45F67AF71846}" type="presParOf" srcId="{CCC86A8F-365A-4844-B1CB-EC498144A73F}" destId="{C73FF27A-AA2A-4E40-B8DB-E0AAA3C05463}" srcOrd="0" destOrd="0" presId="urn:microsoft.com/office/officeart/2005/8/layout/StepDownProcess"/>
    <dgm:cxn modelId="{AD118545-B6A3-4770-A345-BA258F1711D4}" type="presParOf" srcId="{CCC86A8F-365A-4844-B1CB-EC498144A73F}" destId="{589DF39D-E336-4557-9EA3-2661DC14A145}"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80ECD-1C55-4A6A-9992-700909A9834A}" type="datetimeFigureOut">
              <a:rPr lang="fr-FR" smtClean="0"/>
              <a:t>11/10/2019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2C2C5-2968-4227-A071-1E7DF8D76E9B}" type="slidenum">
              <a:rPr lang="fr-FR" smtClean="0"/>
              <a:t>‹N°›</a:t>
            </a:fld>
            <a:endParaRPr lang="fr-FR"/>
          </a:p>
        </p:txBody>
      </p:sp>
    </p:spTree>
    <p:extLst>
      <p:ext uri="{BB962C8B-B14F-4D97-AF65-F5344CB8AC3E}">
        <p14:creationId xmlns:p14="http://schemas.microsoft.com/office/powerpoint/2010/main" val="138415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spcBef>
                <a:spcPts val="300"/>
              </a:spcBef>
            </a:pPr>
            <a:r>
              <a:rPr lang="fr-FR" sz="1200" dirty="0"/>
              <a:t>Opérations relatives aux rémunérations des dirigeants : </a:t>
            </a:r>
          </a:p>
          <a:p>
            <a:pPr lvl="2">
              <a:spcBef>
                <a:spcPts val="300"/>
              </a:spcBef>
            </a:pPr>
            <a:r>
              <a:rPr lang="fr-FR" sz="1100" dirty="0"/>
              <a:t>Associations dont le budget annuel &gt; 150 KE et recevant plus de 50 KE de subventions </a:t>
            </a:r>
          </a:p>
          <a:p>
            <a:pPr lvl="2">
              <a:spcBef>
                <a:spcPts val="300"/>
              </a:spcBef>
            </a:pPr>
            <a:r>
              <a:rPr lang="fr-FR" sz="1100" dirty="0"/>
              <a:t>Rémunérations (et avantages en nature) des 3 plus hauts cadres dirigeants salariés et bénévoles</a:t>
            </a:r>
          </a:p>
          <a:p>
            <a:endParaRPr lang="fr-FR" dirty="0"/>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15</a:t>
            </a:fld>
            <a:endParaRPr lang="fr-FR"/>
          </a:p>
        </p:txBody>
      </p:sp>
    </p:spTree>
    <p:extLst>
      <p:ext uri="{BB962C8B-B14F-4D97-AF65-F5344CB8AC3E}">
        <p14:creationId xmlns:p14="http://schemas.microsoft.com/office/powerpoint/2010/main" val="139077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16</a:t>
            </a:fld>
            <a:endParaRPr lang="fr-FR"/>
          </a:p>
        </p:txBody>
      </p:sp>
    </p:spTree>
    <p:extLst>
      <p:ext uri="{BB962C8B-B14F-4D97-AF65-F5344CB8AC3E}">
        <p14:creationId xmlns:p14="http://schemas.microsoft.com/office/powerpoint/2010/main" val="52898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dirty="0"/>
              <a:t>Le règlement CRC n°1999-01 précise  comment les subventions d’exploitation doivent être comptabilisées quand les conventions d’attribution comportent des conditions suspensives ou résolutoires.</a:t>
            </a:r>
          </a:p>
          <a:p>
            <a:pPr marL="0" indent="0">
              <a:buNone/>
            </a:pPr>
            <a:r>
              <a:rPr lang="fr-FR" sz="1200" dirty="0"/>
              <a:t>Il précise qu’il est nécessaire de constater une provision pour reversement de subvention dès qu’il apparaît probable qu’un ou plusieurs objectifs fixés dans la condition résolutoire ne pourraient être atteints.</a:t>
            </a:r>
          </a:p>
          <a:p>
            <a:pPr marL="0" indent="0">
              <a:buNone/>
            </a:pPr>
            <a:endParaRPr lang="fr-FR" sz="1200" dirty="0"/>
          </a:p>
          <a:p>
            <a:pPr>
              <a:buNone/>
            </a:pPr>
            <a:r>
              <a:rPr lang="fr-FR" b="1" dirty="0">
                <a:solidFill>
                  <a:srgbClr val="C92A85"/>
                </a:solidFill>
              </a:rPr>
              <a:t>Règles actuelles</a:t>
            </a:r>
          </a:p>
          <a:p>
            <a:pPr>
              <a:buNone/>
            </a:pPr>
            <a:r>
              <a:rPr lang="fr-FR" dirty="0"/>
              <a:t>Les conventions d’attribution de subventions aux associations et fondations contiennent généralement des conditions suspensives ou résolutoires.</a:t>
            </a:r>
          </a:p>
          <a:p>
            <a:pPr>
              <a:buNone/>
            </a:pPr>
            <a:r>
              <a:rPr lang="fr-FR" dirty="0"/>
              <a:t>Une condition suspensive non levée ne permet pas d’enregistrer la subvention en produits. Par contre, la présence d’une condition résolutoire permet de constater la subvention en produits mais doit conduire l’association ou fondation à constater une provision pour reversement de subvention dès qu’il apparaît probable qu’un ou plusieurs objectifs fixés dans la condition résolutoire ne pourront être atteints. </a:t>
            </a:r>
          </a:p>
          <a:p>
            <a:pPr>
              <a:buNone/>
            </a:pPr>
            <a:r>
              <a:rPr lang="fr-FR" dirty="0"/>
              <a:t>Lorsque l’association ou la fondation constate de manière définitive que ces objectifs ne pourront être atteints, une dette envers le tiers financeur est constatée dans un poste « subventions à reverser ».</a:t>
            </a:r>
          </a:p>
          <a:p>
            <a:pPr>
              <a:buNone/>
            </a:pPr>
            <a:r>
              <a:rPr lang="fr-FR" sz="1200" dirty="0"/>
              <a:t>Les dépenses engagées avant que l’association ou la fondation ait obtenu la notification d’attribution de la subvention sont inscrites en charges sans que la subvention attendue puisse être inscrite en produits.</a:t>
            </a:r>
          </a:p>
          <a:p>
            <a:pPr>
              <a:buNone/>
            </a:pPr>
            <a:r>
              <a:rPr lang="fr-FR" sz="1200" dirty="0"/>
              <a:t>Une subvention d’exploitation accordée pour plusieurs exercices est répartie en fonction des périodes ou étapes d’attribution définies dans la convention, ou à défaut prorata </a:t>
            </a:r>
            <a:r>
              <a:rPr lang="fr-FR" sz="1200" dirty="0" err="1"/>
              <a:t>temporis</a:t>
            </a:r>
            <a:r>
              <a:rPr lang="fr-FR" sz="1200" dirty="0"/>
              <a:t>. La partie rattachée à des exercices futurs est inscrite en « produits constatés d’avance ».</a:t>
            </a:r>
          </a:p>
          <a:p>
            <a:pPr marL="0" indent="0">
              <a:buNone/>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17</a:t>
            </a:fld>
            <a:endParaRPr lang="fr-FR"/>
          </a:p>
        </p:txBody>
      </p:sp>
    </p:spTree>
    <p:extLst>
      <p:ext uri="{BB962C8B-B14F-4D97-AF65-F5344CB8AC3E}">
        <p14:creationId xmlns:p14="http://schemas.microsoft.com/office/powerpoint/2010/main" val="42040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19</a:t>
            </a:fld>
            <a:endParaRPr lang="fr-FR"/>
          </a:p>
        </p:txBody>
      </p:sp>
    </p:spTree>
    <p:extLst>
      <p:ext uri="{BB962C8B-B14F-4D97-AF65-F5344CB8AC3E}">
        <p14:creationId xmlns:p14="http://schemas.microsoft.com/office/powerpoint/2010/main" val="90687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 142-4 Les contributions financières définies à l’article 142-3 sont comptabilisées à la signature de la convention d’octroi dans un compte de produits : </a:t>
            </a:r>
          </a:p>
          <a:p>
            <a:r>
              <a:rPr lang="fr-FR" dirty="0"/>
              <a:t> d’exploitation si elles correspondent à une ressource relevant de l’activité courante de l’entité ; </a:t>
            </a:r>
          </a:p>
          <a:p>
            <a:r>
              <a:rPr lang="fr-FR" dirty="0"/>
              <a:t> exceptionnels si elles ne relèvent pas de l’activité courante de l’entité. </a:t>
            </a:r>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22</a:t>
            </a:fld>
            <a:endParaRPr lang="fr-FR"/>
          </a:p>
        </p:txBody>
      </p:sp>
    </p:spTree>
    <p:extLst>
      <p:ext uri="{BB962C8B-B14F-4D97-AF65-F5344CB8AC3E}">
        <p14:creationId xmlns:p14="http://schemas.microsoft.com/office/powerpoint/2010/main" val="109497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nSpc>
                <a:spcPct val="110000"/>
              </a:lnSpc>
            </a:pPr>
            <a:r>
              <a:rPr lang="fr-FR" sz="2600" dirty="0">
                <a:solidFill>
                  <a:srgbClr val="C92A85"/>
                </a:solidFill>
              </a:rPr>
              <a:t>Définition et modalités de constitution et de reprise des fonds dédiés précisées </a:t>
            </a:r>
          </a:p>
          <a:p>
            <a:pPr lvl="1">
              <a:lnSpc>
                <a:spcPct val="110000"/>
              </a:lnSpc>
            </a:pPr>
            <a:r>
              <a:rPr lang="fr-FR" sz="2600" dirty="0">
                <a:solidFill>
                  <a:srgbClr val="C92A85"/>
                </a:solidFill>
              </a:rPr>
              <a:t>Notion de projet défini </a:t>
            </a:r>
          </a:p>
          <a:p>
            <a:pPr lvl="1">
              <a:lnSpc>
                <a:spcPct val="110000"/>
              </a:lnSpc>
            </a:pPr>
            <a:r>
              <a:rPr lang="fr-FR" sz="2600" dirty="0"/>
              <a:t>Champ d’application des fonds dédiés, c’est-à-dire des ressources concernées, précisé  </a:t>
            </a:r>
          </a:p>
          <a:p>
            <a:pPr lvl="1">
              <a:lnSpc>
                <a:spcPct val="110000"/>
              </a:lnSpc>
            </a:pPr>
            <a:r>
              <a:rPr lang="fr-FR" sz="2600" dirty="0"/>
              <a:t>Modification des libellés des comptes 689 et 789 </a:t>
            </a:r>
          </a:p>
          <a:p>
            <a:pPr lvl="1">
              <a:lnSpc>
                <a:spcPct val="110000"/>
              </a:lnSpc>
            </a:pPr>
            <a:r>
              <a:rPr lang="fr-FR" sz="2600" dirty="0">
                <a:solidFill>
                  <a:srgbClr val="C92A85"/>
                </a:solidFill>
              </a:rPr>
              <a:t>Classement dans le résultat d’exploitation </a:t>
            </a:r>
          </a:p>
          <a:p>
            <a:pPr lvl="1">
              <a:lnSpc>
                <a:spcPct val="110000"/>
              </a:lnSpc>
            </a:pPr>
            <a:r>
              <a:rPr lang="fr-FR" sz="2600" dirty="0"/>
              <a:t>Pour les fondations abritées ayant un projet restreint par rapport à la fondation </a:t>
            </a:r>
            <a:r>
              <a:rPr lang="fr-FR" sz="2600" dirty="0" err="1"/>
              <a:t>abritante</a:t>
            </a:r>
            <a:r>
              <a:rPr lang="fr-FR" sz="2600" dirty="0"/>
              <a:t>, les modalités de constitution d’un fonds dédié sont également prévues </a:t>
            </a:r>
            <a:r>
              <a:rPr lang="fr-FR" dirty="0"/>
              <a:t>(art.511-1)</a:t>
            </a:r>
          </a:p>
          <a:p>
            <a:pPr lvl="1">
              <a:lnSpc>
                <a:spcPct val="110000"/>
              </a:lnSpc>
            </a:pPr>
            <a:r>
              <a:rPr lang="fr-FR" dirty="0"/>
              <a:t>Élargissement du dispositif des fonds dédiés aux ressources reçues pour financer un investissement défini</a:t>
            </a:r>
          </a:p>
          <a:p>
            <a:pPr lvl="1">
              <a:lnSpc>
                <a:spcPct val="110000"/>
              </a:lnSpc>
            </a:pPr>
            <a:r>
              <a:rPr lang="fr-FR" dirty="0"/>
              <a:t>Précisions apportées sur le transfert du solde en fonds dédiés sur décision de l’organe délibérant à un autre projet défini avec l’accord du tiers financeur.</a:t>
            </a:r>
          </a:p>
          <a:p>
            <a:pPr lvl="1">
              <a:lnSpc>
                <a:spcPct val="110000"/>
              </a:lnSpc>
            </a:pPr>
            <a:r>
              <a:rPr lang="fr-FR" dirty="0"/>
              <a:t>Présentation tableau dans l’Annexe des comptes</a:t>
            </a:r>
          </a:p>
          <a:p>
            <a:endParaRPr lang="fr-FR" dirty="0"/>
          </a:p>
        </p:txBody>
      </p:sp>
      <p:sp>
        <p:nvSpPr>
          <p:cNvPr id="4" name="Espace réservé du numéro de diapositive 3"/>
          <p:cNvSpPr>
            <a:spLocks noGrp="1"/>
          </p:cNvSpPr>
          <p:nvPr>
            <p:ph type="sldNum" sz="quarter" idx="10"/>
          </p:nvPr>
        </p:nvSpPr>
        <p:spPr/>
        <p:txBody>
          <a:bodyPr/>
          <a:lstStyle/>
          <a:p>
            <a:fld id="{8DE88EC4-8D98-4330-AAEF-1B78D554FA57}" type="slidenum">
              <a:rPr lang="fr-FR" smtClean="0"/>
              <a:t>24</a:t>
            </a:fld>
            <a:endParaRPr lang="fr-FR"/>
          </a:p>
        </p:txBody>
      </p:sp>
    </p:spTree>
    <p:extLst>
      <p:ext uri="{BB962C8B-B14F-4D97-AF65-F5344CB8AC3E}">
        <p14:creationId xmlns:p14="http://schemas.microsoft.com/office/powerpoint/2010/main" val="32956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None/>
            </a:pPr>
            <a:r>
              <a:rPr lang="fr-FR" sz="3100" b="1" dirty="0">
                <a:solidFill>
                  <a:srgbClr val="C92A85"/>
                </a:solidFill>
              </a:rPr>
              <a:t>Présentation de l’annexe</a:t>
            </a:r>
          </a:p>
          <a:p>
            <a:pPr lvl="1"/>
            <a:r>
              <a:rPr lang="fr-FR" dirty="0"/>
              <a:t>Mention des informations suivantes :</a:t>
            </a:r>
          </a:p>
          <a:p>
            <a:pPr lvl="2"/>
            <a:r>
              <a:rPr lang="fr-FR" dirty="0"/>
              <a:t>la nature de ces contributions </a:t>
            </a:r>
          </a:p>
          <a:p>
            <a:pPr lvl="2"/>
            <a:r>
              <a:rPr lang="fr-FR" dirty="0"/>
              <a:t>les modalités qui lui ont permis de les recenser et de les quantifier </a:t>
            </a:r>
          </a:p>
          <a:p>
            <a:pPr lvl="2"/>
            <a:r>
              <a:rPr lang="fr-FR" dirty="0"/>
              <a:t>les méthodes de valorisation</a:t>
            </a:r>
          </a:p>
          <a:p>
            <a:pPr lvl="1"/>
            <a:r>
              <a:rPr lang="fr-FR" dirty="0"/>
              <a:t>Si l’entité a décidé de ne pas comptabiliser les CVN, mention des informations suivantes : </a:t>
            </a:r>
          </a:p>
          <a:p>
            <a:pPr lvl="2"/>
            <a:r>
              <a:rPr lang="fr-FR" dirty="0"/>
              <a:t>les motifs de sa décision </a:t>
            </a:r>
          </a:p>
          <a:p>
            <a:pPr lvl="2"/>
            <a:r>
              <a:rPr lang="fr-FR" dirty="0"/>
              <a:t>la nature et l’importance des CVN</a:t>
            </a:r>
          </a:p>
          <a:p>
            <a:r>
              <a:rPr lang="fr-FR" dirty="0"/>
              <a:t>Impacts sur la gouvernance, l’organisation interne et le SI</a:t>
            </a:r>
          </a:p>
          <a:p>
            <a:pPr lvl="1"/>
            <a:r>
              <a:rPr lang="fr-FR" dirty="0"/>
              <a:t>Nécessité de revoir l’organisation interne afin d’appréhender toutes les contributions volontaires en nature </a:t>
            </a:r>
          </a:p>
          <a:p>
            <a:pPr lvl="1"/>
            <a:r>
              <a:rPr lang="fr-FR" dirty="0"/>
              <a:t>Nécessité de définir les méthodes de valorisation</a:t>
            </a:r>
          </a:p>
          <a:p>
            <a:pPr lvl="1"/>
            <a:r>
              <a:rPr lang="fr-FR" dirty="0"/>
              <a:t>Nécessité d’obtenir une décision formelle de l’organe d’administration relative à la décision de ne pas comptabiliser les CVN</a:t>
            </a:r>
          </a:p>
          <a:p>
            <a:endParaRPr lang="fr-FR" dirty="0"/>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25</a:t>
            </a:fld>
            <a:endParaRPr lang="fr-FR"/>
          </a:p>
        </p:txBody>
      </p:sp>
    </p:spTree>
    <p:extLst>
      <p:ext uri="{BB962C8B-B14F-4D97-AF65-F5344CB8AC3E}">
        <p14:creationId xmlns:p14="http://schemas.microsoft.com/office/powerpoint/2010/main" val="89938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A9413A-7989-4183-B279-23F70316409B}" type="slidenum">
              <a:rPr lang="fr-FR" smtClean="0"/>
              <a:t>26</a:t>
            </a:fld>
            <a:endParaRPr lang="fr-FR"/>
          </a:p>
        </p:txBody>
      </p:sp>
    </p:spTree>
    <p:extLst>
      <p:ext uri="{BB962C8B-B14F-4D97-AF65-F5344CB8AC3E}">
        <p14:creationId xmlns:p14="http://schemas.microsoft.com/office/powerpoint/2010/main" val="244431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9D1886F-A275-406D-917B-32FA888F69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9F0F49EF-BF47-45BC-80F8-CDF67927B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A271DE0A-1B42-43AB-BEEB-68721DB3B51C}"/>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5" name="Espace réservé du pied de page 4">
            <a:extLst>
              <a:ext uri="{FF2B5EF4-FFF2-40B4-BE49-F238E27FC236}">
                <a16:creationId xmlns="" xmlns:a16="http://schemas.microsoft.com/office/drawing/2014/main" id="{CF0DFD57-1098-4A48-B5BA-19B619AA95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2BBFD20-DF7F-4372-8FEA-1BDC3804A5D1}"/>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402210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9B16A02-64E2-49A2-94E9-C8AA08F60C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A4D39219-BB63-4C84-8169-BBD78DBFBD1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A3118F5F-C02E-4B13-BE25-F5EF307819C3}"/>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5" name="Espace réservé du pied de page 4">
            <a:extLst>
              <a:ext uri="{FF2B5EF4-FFF2-40B4-BE49-F238E27FC236}">
                <a16:creationId xmlns="" xmlns:a16="http://schemas.microsoft.com/office/drawing/2014/main" id="{186E65A1-6A87-4161-BB8F-FB9CAFE958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0735D07-B17A-4759-AF0B-05E8330EB824}"/>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110356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10756C4B-F91B-4FDA-BC82-242E60D2E21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E234154E-C0CF-40DD-8545-AE1D0E37606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9D67119-A132-4D0E-820D-33706E2BBCA7}"/>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5" name="Espace réservé du pied de page 4">
            <a:extLst>
              <a:ext uri="{FF2B5EF4-FFF2-40B4-BE49-F238E27FC236}">
                <a16:creationId xmlns="" xmlns:a16="http://schemas.microsoft.com/office/drawing/2014/main" id="{BC24CF89-C506-4035-8325-9EF272A5AF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D790FE4A-CA47-4E6F-8229-C645DC44E58D}"/>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256296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u">
    <p:spTree>
      <p:nvGrpSpPr>
        <p:cNvPr id="1" name=""/>
        <p:cNvGrpSpPr/>
        <p:nvPr/>
      </p:nvGrpSpPr>
      <p:grpSpPr>
        <a:xfrm>
          <a:off x="0" y="0"/>
          <a:ext cx="0" cy="0"/>
          <a:chOff x="0" y="0"/>
          <a:chExt cx="0" cy="0"/>
        </a:xfrm>
      </p:grpSpPr>
      <p:sp>
        <p:nvSpPr>
          <p:cNvPr id="6" name="Espace réservé du contenu 5">
            <a:extLst>
              <a:ext uri="{FF2B5EF4-FFF2-40B4-BE49-F238E27FC236}">
                <a16:creationId xmlns="" xmlns:a16="http://schemas.microsoft.com/office/drawing/2014/main" id="{0BD9DCE8-C832-443D-A06C-FACD25F6EF12}"/>
              </a:ext>
            </a:extLst>
          </p:cNvPr>
          <p:cNvSpPr>
            <a:spLocks noGrp="1"/>
          </p:cNvSpPr>
          <p:nvPr>
            <p:ph sz="quarter" idx="10"/>
          </p:nvPr>
        </p:nvSpPr>
        <p:spPr>
          <a:xfrm>
            <a:off x="334435" y="1084785"/>
            <a:ext cx="11425767" cy="5008511"/>
          </a:xfrm>
        </p:spPr>
        <p:txBody>
          <a:bodyPr/>
          <a:lstStyle>
            <a:lvl2pPr marL="361950" indent="-276225">
              <a:buFontTx/>
              <a:buBlip>
                <a:blip r:embed="rId2"/>
              </a:buBlip>
              <a:defRPr/>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Titre 2">
            <a:extLst>
              <a:ext uri="{FF2B5EF4-FFF2-40B4-BE49-F238E27FC236}">
                <a16:creationId xmlns="" xmlns:a16="http://schemas.microsoft.com/office/drawing/2014/main" id="{9BB33455-2301-4E09-B58B-EB0C146F9169}"/>
              </a:ext>
            </a:extLst>
          </p:cNvPr>
          <p:cNvSpPr>
            <a:spLocks noGrp="1"/>
          </p:cNvSpPr>
          <p:nvPr>
            <p:ph type="title"/>
          </p:nvPr>
        </p:nvSpPr>
        <p:spPr>
          <a:xfrm>
            <a:off x="335361" y="188667"/>
            <a:ext cx="10797860" cy="725733"/>
          </a:xfrm>
        </p:spPr>
        <p:txBody>
          <a:bodyPr/>
          <a:lstStyle/>
          <a:p>
            <a:r>
              <a:rPr lang="fr-FR"/>
              <a:t>Modifiez le style du titre</a:t>
            </a:r>
            <a:endParaRPr lang="fr-FR" dirty="0"/>
          </a:p>
        </p:txBody>
      </p:sp>
      <p:sp>
        <p:nvSpPr>
          <p:cNvPr id="2" name="Espace réservé du numéro de diapositive 1">
            <a:extLst>
              <a:ext uri="{FF2B5EF4-FFF2-40B4-BE49-F238E27FC236}">
                <a16:creationId xmlns="" xmlns:a16="http://schemas.microsoft.com/office/drawing/2014/main" id="{6965535E-E171-478E-B8E9-9832D03D7EDE}"/>
              </a:ext>
            </a:extLst>
          </p:cNvPr>
          <p:cNvSpPr>
            <a:spLocks noGrp="1"/>
          </p:cNvSpPr>
          <p:nvPr>
            <p:ph type="sldNum" sz="quarter" idx="11"/>
          </p:nvPr>
        </p:nvSpPr>
        <p:spPr/>
        <p:txBody>
          <a:bodyPr/>
          <a:lstStyle/>
          <a:p>
            <a:fld id="{B31741E4-777B-4F81-9510-96E5CC548AAE}" type="slidenum">
              <a:rPr lang="fr-FR" smtClean="0"/>
              <a:t>‹N°›</a:t>
            </a:fld>
            <a:endParaRPr lang="fr-FR"/>
          </a:p>
        </p:txBody>
      </p:sp>
    </p:spTree>
    <p:extLst>
      <p:ext uri="{BB962C8B-B14F-4D97-AF65-F5344CB8AC3E}">
        <p14:creationId xmlns:p14="http://schemas.microsoft.com/office/powerpoint/2010/main" val="157426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s intervenants">
    <p:spTree>
      <p:nvGrpSpPr>
        <p:cNvPr id="1" name=""/>
        <p:cNvGrpSpPr/>
        <p:nvPr/>
      </p:nvGrpSpPr>
      <p:grpSpPr>
        <a:xfrm>
          <a:off x="0" y="0"/>
          <a:ext cx="0" cy="0"/>
          <a:chOff x="0" y="0"/>
          <a:chExt cx="0" cy="0"/>
        </a:xfrm>
      </p:grpSpPr>
      <p:sp>
        <p:nvSpPr>
          <p:cNvPr id="4" name="Espace réservé du pied de page 3">
            <a:extLst>
              <a:ext uri="{FF2B5EF4-FFF2-40B4-BE49-F238E27FC236}">
                <a16:creationId xmlns="" xmlns:a16="http://schemas.microsoft.com/office/drawing/2014/main" id="{60BD1EEF-05BB-450A-9774-C32017E7BA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763720F2-35B2-4BDD-81D5-5F7C47F891E1}"/>
              </a:ext>
            </a:extLst>
          </p:cNvPr>
          <p:cNvSpPr>
            <a:spLocks noGrp="1"/>
          </p:cNvSpPr>
          <p:nvPr>
            <p:ph type="sldNum" sz="quarter" idx="12"/>
          </p:nvPr>
        </p:nvSpPr>
        <p:spPr/>
        <p:txBody>
          <a:bodyPr/>
          <a:lstStyle/>
          <a:p>
            <a:fld id="{47EDABE7-B264-4207-A0D5-84B5EF1C6369}" type="slidenum">
              <a:rPr lang="fr-FR" smtClean="0"/>
              <a:t>‹N°›</a:t>
            </a:fld>
            <a:endParaRPr lang="fr-FR"/>
          </a:p>
        </p:txBody>
      </p:sp>
      <p:sp>
        <p:nvSpPr>
          <p:cNvPr id="20" name="Titre 17">
            <a:extLst>
              <a:ext uri="{FF2B5EF4-FFF2-40B4-BE49-F238E27FC236}">
                <a16:creationId xmlns="" xmlns:a16="http://schemas.microsoft.com/office/drawing/2014/main" id="{DD81250C-1DF6-47FC-9DE5-B9D60D144C97}"/>
              </a:ext>
            </a:extLst>
          </p:cNvPr>
          <p:cNvSpPr>
            <a:spLocks noGrp="1"/>
          </p:cNvSpPr>
          <p:nvPr>
            <p:ph type="title" hasCustomPrompt="1"/>
          </p:nvPr>
        </p:nvSpPr>
        <p:spPr>
          <a:xfrm>
            <a:off x="406400" y="365125"/>
            <a:ext cx="9347200" cy="1325563"/>
          </a:xfrm>
        </p:spPr>
        <p:txBody>
          <a:bodyPr/>
          <a:lstStyle>
            <a:lvl1pPr>
              <a:defRPr/>
            </a:lvl1pPr>
          </a:lstStyle>
          <a:p>
            <a:r>
              <a:rPr lang="fr-FR" dirty="0"/>
              <a:t>Les intervenants</a:t>
            </a:r>
          </a:p>
        </p:txBody>
      </p:sp>
    </p:spTree>
    <p:extLst>
      <p:ext uri="{BB962C8B-B14F-4D97-AF65-F5344CB8AC3E}">
        <p14:creationId xmlns:p14="http://schemas.microsoft.com/office/powerpoint/2010/main" val="366827419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EF5A157-2BE6-4035-8DAA-A139A05ACC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070252A-7427-4FAE-9567-A405543534D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E26FA65-B2A7-4994-ABA8-DFABBB49F840}"/>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5" name="Espace réservé du pied de page 4">
            <a:extLst>
              <a:ext uri="{FF2B5EF4-FFF2-40B4-BE49-F238E27FC236}">
                <a16:creationId xmlns="" xmlns:a16="http://schemas.microsoft.com/office/drawing/2014/main" id="{5FAA74D8-0E4A-4159-AC3D-C6111ED27A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5A681A4-1F87-4061-B6F5-9ED602D012E1}"/>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99068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97CCA2-A78B-40CD-A102-2038F77732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8ED5E63B-AF0B-4750-BB69-FCC763C2F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22DCD71B-2263-4A31-BCD5-1958E017BE83}"/>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5" name="Espace réservé du pied de page 4">
            <a:extLst>
              <a:ext uri="{FF2B5EF4-FFF2-40B4-BE49-F238E27FC236}">
                <a16:creationId xmlns="" xmlns:a16="http://schemas.microsoft.com/office/drawing/2014/main" id="{74F616F7-F40D-4E24-9B65-C6047CACC2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735197B-FE1E-4A8F-B838-7AE757AA3317}"/>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286879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34B6818-01C7-4B6D-81F6-16914E282C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1661C4AF-B793-47AE-8E2C-C72F6FB7301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C6EB9EC0-6B72-4685-A7F6-A2B5AC1DDEE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3A6650F6-45CC-4497-93C9-A8B2E6CA284D}"/>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6" name="Espace réservé du pied de page 5">
            <a:extLst>
              <a:ext uri="{FF2B5EF4-FFF2-40B4-BE49-F238E27FC236}">
                <a16:creationId xmlns="" xmlns:a16="http://schemas.microsoft.com/office/drawing/2014/main" id="{F7EF6BD1-F5D2-4C8D-A73E-AB1B44519F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33E7DB7B-C00F-48B5-8343-79AD2B5FE618}"/>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102953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284DF6B-DB24-4136-BDE2-E5E3BC5DD7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66BA9E6A-A856-4D5B-AAC9-83C4282DB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F0E6FA43-E374-47D9-9E80-3C5F7444642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E697B98F-9802-4410-A55B-CC1660D85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CC79FDC5-604C-44F8-B46F-442DC113687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98A8AE24-C8AF-4367-BF26-DFA659FD0B7E}"/>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8" name="Espace réservé du pied de page 7">
            <a:extLst>
              <a:ext uri="{FF2B5EF4-FFF2-40B4-BE49-F238E27FC236}">
                <a16:creationId xmlns="" xmlns:a16="http://schemas.microsoft.com/office/drawing/2014/main" id="{D0757F01-C024-4F55-BAC2-86C45A575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BF32F91D-9E9D-4728-AA66-9DA1411D8A08}"/>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40357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B615F37-A3BD-46A5-B7B2-65FBAFA2A9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B4F435A8-5810-4EFA-80EE-3E7984F17C44}"/>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4" name="Espace réservé du pied de page 3">
            <a:extLst>
              <a:ext uri="{FF2B5EF4-FFF2-40B4-BE49-F238E27FC236}">
                <a16:creationId xmlns="" xmlns:a16="http://schemas.microsoft.com/office/drawing/2014/main" id="{F3861133-FB90-4896-9F71-5CFCA58120A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F9AC6242-AD5A-42B0-AB8A-F6BF743E1AF0}"/>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100192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5EA483FC-45AB-4188-AF67-9510033AD54F}"/>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3" name="Espace réservé du pied de page 2">
            <a:extLst>
              <a:ext uri="{FF2B5EF4-FFF2-40B4-BE49-F238E27FC236}">
                <a16:creationId xmlns="" xmlns:a16="http://schemas.microsoft.com/office/drawing/2014/main" id="{F53CDFBF-BEA7-4EFF-B841-AD9362DB985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9A43344C-0D02-4252-A44B-D8C04841ACFC}"/>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224136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D46A309-2EA1-4762-BCCA-D126A12AC3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12126611-8E62-45EF-A281-F09FFF025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5D20E192-CCDA-4556-A21F-932DCD1A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F80B7961-9C7D-4BEA-8F40-DE63A0B493FB}"/>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6" name="Espace réservé du pied de page 5">
            <a:extLst>
              <a:ext uri="{FF2B5EF4-FFF2-40B4-BE49-F238E27FC236}">
                <a16:creationId xmlns="" xmlns:a16="http://schemas.microsoft.com/office/drawing/2014/main" id="{7A8C10C5-DE4B-46B5-A1E9-10FD233E26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233C9CFC-A670-4A75-89B3-07931E7023A4}"/>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6802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311A23B-9839-433E-B377-657E2E1469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70D2B5FC-6692-40D4-BED3-73CE8BACD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3E28C3C6-72E4-4990-983C-E39227770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8CBEE6C6-6160-4015-A7B7-62F6962D056F}"/>
              </a:ext>
            </a:extLst>
          </p:cNvPr>
          <p:cNvSpPr>
            <a:spLocks noGrp="1"/>
          </p:cNvSpPr>
          <p:nvPr>
            <p:ph type="dt" sz="half" idx="10"/>
          </p:nvPr>
        </p:nvSpPr>
        <p:spPr/>
        <p:txBody>
          <a:bodyPr/>
          <a:lstStyle/>
          <a:p>
            <a:fld id="{98F66B33-D02F-48FA-BC5E-61E9B203BCE6}" type="datetimeFigureOut">
              <a:rPr lang="fr-FR" smtClean="0"/>
              <a:t>11/10/2019</a:t>
            </a:fld>
            <a:endParaRPr lang="fr-FR"/>
          </a:p>
        </p:txBody>
      </p:sp>
      <p:sp>
        <p:nvSpPr>
          <p:cNvPr id="6" name="Espace réservé du pied de page 5">
            <a:extLst>
              <a:ext uri="{FF2B5EF4-FFF2-40B4-BE49-F238E27FC236}">
                <a16:creationId xmlns="" xmlns:a16="http://schemas.microsoft.com/office/drawing/2014/main" id="{82D1CB89-8900-4D2C-8BD2-43E33F77F9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B9EEA46F-47AB-484E-A975-4C5EA7B77E4A}"/>
              </a:ext>
            </a:extLst>
          </p:cNvPr>
          <p:cNvSpPr>
            <a:spLocks noGrp="1"/>
          </p:cNvSpPr>
          <p:nvPr>
            <p:ph type="sldNum" sz="quarter" idx="12"/>
          </p:nvPr>
        </p:nvSpPr>
        <p:spPr/>
        <p:txBody>
          <a:bodyPr/>
          <a:lstStyle/>
          <a:p>
            <a:fld id="{3619A6B8-B562-4EF1-B501-8785835E34D8}" type="slidenum">
              <a:rPr lang="fr-FR" smtClean="0"/>
              <a:t>‹N°›</a:t>
            </a:fld>
            <a:endParaRPr lang="fr-FR"/>
          </a:p>
        </p:txBody>
      </p:sp>
    </p:spTree>
    <p:extLst>
      <p:ext uri="{BB962C8B-B14F-4D97-AF65-F5344CB8AC3E}">
        <p14:creationId xmlns:p14="http://schemas.microsoft.com/office/powerpoint/2010/main" val="318326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3FB5AA24-C156-4BB3-A986-F36D7F168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66DC9CF0-A3B6-4DF8-A0F6-87959297F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5934F3A-AC10-4A92-9CD0-2E4A5CF54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66B33-D02F-48FA-BC5E-61E9B203BCE6}" type="datetimeFigureOut">
              <a:rPr lang="fr-FR" smtClean="0"/>
              <a:t>11/10/2019</a:t>
            </a:fld>
            <a:endParaRPr lang="fr-FR"/>
          </a:p>
        </p:txBody>
      </p:sp>
      <p:sp>
        <p:nvSpPr>
          <p:cNvPr id="5" name="Espace réservé du pied de page 4">
            <a:extLst>
              <a:ext uri="{FF2B5EF4-FFF2-40B4-BE49-F238E27FC236}">
                <a16:creationId xmlns="" xmlns:a16="http://schemas.microsoft.com/office/drawing/2014/main" id="{109CD47F-F00B-466C-A842-18FF9B824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856A1941-4DF5-48D3-9131-F2D48492F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9A6B8-B562-4EF1-B501-8785835E34D8}" type="slidenum">
              <a:rPr lang="fr-FR" smtClean="0"/>
              <a:t>‹N°›</a:t>
            </a:fld>
            <a:endParaRPr lang="fr-FR"/>
          </a:p>
        </p:txBody>
      </p:sp>
    </p:spTree>
    <p:extLst>
      <p:ext uri="{BB962C8B-B14F-4D97-AF65-F5344CB8AC3E}">
        <p14:creationId xmlns:p14="http://schemas.microsoft.com/office/powerpoint/2010/main" val="191461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5.png"/><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2A0CB444-4330-493F-A28F-36B63878FA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 y="857"/>
            <a:ext cx="12183537" cy="6856286"/>
          </a:xfrm>
          <a:prstGeom prst="rect">
            <a:avLst/>
          </a:prstGeom>
        </p:spPr>
      </p:pic>
    </p:spTree>
    <p:extLst>
      <p:ext uri="{BB962C8B-B14F-4D97-AF65-F5344CB8AC3E}">
        <p14:creationId xmlns:p14="http://schemas.microsoft.com/office/powerpoint/2010/main" val="189301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1" y="76914"/>
            <a:ext cx="12181169" cy="6854953"/>
          </a:xfrm>
          <a:prstGeom prst="rect">
            <a:avLst/>
          </a:prstGeom>
        </p:spPr>
      </p:pic>
      <p:pic>
        <p:nvPicPr>
          <p:cNvPr id="5" name="Image 4">
            <a:extLst>
              <a:ext uri="{FF2B5EF4-FFF2-40B4-BE49-F238E27FC236}">
                <a16:creationId xmlns="" xmlns:a16="http://schemas.microsoft.com/office/drawing/2014/main" id="{50223130-9B0C-4E40-B2DD-87D4BBB4AE4D}"/>
              </a:ext>
            </a:extLst>
          </p:cNvPr>
          <p:cNvPicPr>
            <a:picLocks noChangeAspect="1"/>
          </p:cNvPicPr>
          <p:nvPr/>
        </p:nvPicPr>
        <p:blipFill>
          <a:blip r:embed="rId3"/>
          <a:stretch>
            <a:fillRect/>
          </a:stretch>
        </p:blipFill>
        <p:spPr>
          <a:xfrm>
            <a:off x="8815596" y="6124755"/>
            <a:ext cx="3286744" cy="656331"/>
          </a:xfrm>
          <a:prstGeom prst="rect">
            <a:avLst/>
          </a:prstGeom>
        </p:spPr>
      </p:pic>
      <p:graphicFrame>
        <p:nvGraphicFramePr>
          <p:cNvPr id="10" name="Diagramme 9">
            <a:extLst>
              <a:ext uri="{FF2B5EF4-FFF2-40B4-BE49-F238E27FC236}">
                <a16:creationId xmlns="" xmlns:a16="http://schemas.microsoft.com/office/drawing/2014/main" id="{DBA8432E-6451-483A-BB91-AC6586506BEF}"/>
              </a:ext>
            </a:extLst>
          </p:cNvPr>
          <p:cNvGraphicFramePr/>
          <p:nvPr>
            <p:extLst>
              <p:ext uri="{D42A27DB-BD31-4B8C-83A1-F6EECF244321}">
                <p14:modId xmlns:p14="http://schemas.microsoft.com/office/powerpoint/2010/main" val="10686931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842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p:cNvSpPr>
            <a:spLocks noGrp="1"/>
          </p:cNvSpPr>
          <p:nvPr>
            <p:ph type="title"/>
          </p:nvPr>
        </p:nvSpPr>
        <p:spPr/>
        <p:txBody>
          <a:bodyPr/>
          <a:lstStyle/>
          <a:p>
            <a:r>
              <a:rPr lang="fr-FR" dirty="0"/>
              <a:t>L’Expert-comptable et la mise en œuvre de la réforme</a:t>
            </a:r>
          </a:p>
        </p:txBody>
      </p:sp>
      <p:sp>
        <p:nvSpPr>
          <p:cNvPr id="3" name="Espace réservé du texte 2"/>
          <p:cNvSpPr>
            <a:spLocks noGrp="1"/>
          </p:cNvSpPr>
          <p:nvPr>
            <p:ph type="body" idx="1"/>
          </p:nvPr>
        </p:nvSpPr>
        <p:spPr/>
        <p:txBody>
          <a:bodyPr/>
          <a:lstStyle/>
          <a:p>
            <a:r>
              <a:rPr lang="fr-FR" dirty="0"/>
              <a:t>Irène Scolan – Rudy Jardot</a:t>
            </a:r>
          </a:p>
        </p:txBody>
      </p:sp>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32993"/>
            <a:ext cx="3286744" cy="656331"/>
          </a:xfrm>
          <a:prstGeom prst="rect">
            <a:avLst/>
          </a:prstGeom>
        </p:spPr>
      </p:pic>
    </p:spTree>
    <p:extLst>
      <p:ext uri="{BB962C8B-B14F-4D97-AF65-F5344CB8AC3E}">
        <p14:creationId xmlns:p14="http://schemas.microsoft.com/office/powerpoint/2010/main" val="330042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fld id="{47EDABE7-B264-4207-A0D5-84B5EF1C6369}" type="slidenum">
              <a:rPr lang="fr-FR" smtClean="0"/>
              <a:pPr/>
              <a:t>12</a:t>
            </a:fld>
            <a:endParaRPr lang="fr-FR" dirty="0"/>
          </a:p>
        </p:txBody>
      </p:sp>
      <p:sp>
        <p:nvSpPr>
          <p:cNvPr id="13" name="Espace réservé du numéro de diapositive 12">
            <a:extLst>
              <a:ext uri="{FF2B5EF4-FFF2-40B4-BE49-F238E27FC236}">
                <a16:creationId xmlns="" xmlns:a16="http://schemas.microsoft.com/office/drawing/2014/main" id="{89121EF7-A180-4654-8C0A-0D817FCC45ED}"/>
              </a:ext>
            </a:extLst>
          </p:cNvPr>
          <p:cNvSpPr>
            <a:spLocks noGrp="1"/>
          </p:cNvSpPr>
          <p:nvPr>
            <p:ph type="sldNum" sz="quarter" idx="12"/>
          </p:nvPr>
        </p:nvSpPr>
        <p:spPr/>
        <p:txBody>
          <a:bodyPr/>
          <a:lstStyle/>
          <a:p>
            <a:endParaRPr lang="fr-FR"/>
          </a:p>
        </p:txBody>
      </p:sp>
      <p:pic>
        <p:nvPicPr>
          <p:cNvPr id="15" name="Image 14">
            <a:extLst>
              <a:ext uri="{FF2B5EF4-FFF2-40B4-BE49-F238E27FC236}">
                <a16:creationId xmlns="" xmlns:a16="http://schemas.microsoft.com/office/drawing/2014/main" id="{ACE8628E-92DE-4224-B1B8-CF735EB4C7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69" cy="6854953"/>
          </a:xfrm>
          <a:prstGeom prst="rect">
            <a:avLst/>
          </a:prstGeom>
        </p:spPr>
      </p:pic>
      <p:pic>
        <p:nvPicPr>
          <p:cNvPr id="16" name="Image 15">
            <a:extLst>
              <a:ext uri="{FF2B5EF4-FFF2-40B4-BE49-F238E27FC236}">
                <a16:creationId xmlns="" xmlns:a16="http://schemas.microsoft.com/office/drawing/2014/main" id="{918C6412-4394-4573-8DC3-FC38BB4888BC}"/>
              </a:ext>
            </a:extLst>
          </p:cNvPr>
          <p:cNvPicPr>
            <a:picLocks noChangeAspect="1"/>
          </p:cNvPicPr>
          <p:nvPr/>
        </p:nvPicPr>
        <p:blipFill>
          <a:blip r:embed="rId3"/>
          <a:stretch>
            <a:fillRect/>
          </a:stretch>
        </p:blipFill>
        <p:spPr>
          <a:xfrm>
            <a:off x="1225554" y="532282"/>
            <a:ext cx="9730059" cy="5291787"/>
          </a:xfrm>
          <a:prstGeom prst="rect">
            <a:avLst/>
          </a:prstGeom>
        </p:spPr>
      </p:pic>
      <p:pic>
        <p:nvPicPr>
          <p:cNvPr id="17" name="Image 16">
            <a:extLst>
              <a:ext uri="{FF2B5EF4-FFF2-40B4-BE49-F238E27FC236}">
                <a16:creationId xmlns="" xmlns:a16="http://schemas.microsoft.com/office/drawing/2014/main" id="{1F127664-3E97-498E-922E-A54B33CA5839}"/>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37257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fld id="{47EDABE7-B264-4207-A0D5-84B5EF1C6369}" type="slidenum">
              <a:rPr lang="fr-FR" smtClean="0"/>
              <a:pPr/>
              <a:t>13</a:t>
            </a:fld>
            <a:endParaRPr lang="fr-FR" dirty="0"/>
          </a:p>
        </p:txBody>
      </p:sp>
      <p:sp>
        <p:nvSpPr>
          <p:cNvPr id="13" name="Espace réservé du numéro de diapositive 12">
            <a:extLst>
              <a:ext uri="{FF2B5EF4-FFF2-40B4-BE49-F238E27FC236}">
                <a16:creationId xmlns="" xmlns:a16="http://schemas.microsoft.com/office/drawing/2014/main" id="{89121EF7-A180-4654-8C0A-0D817FCC45ED}"/>
              </a:ext>
            </a:extLst>
          </p:cNvPr>
          <p:cNvSpPr>
            <a:spLocks noGrp="1"/>
          </p:cNvSpPr>
          <p:nvPr>
            <p:ph type="sldNum" sz="quarter" idx="12"/>
          </p:nvPr>
        </p:nvSpPr>
        <p:spPr/>
        <p:txBody>
          <a:bodyPr/>
          <a:lstStyle/>
          <a:p>
            <a:endParaRPr lang="fr-FR"/>
          </a:p>
        </p:txBody>
      </p:sp>
      <p:pic>
        <p:nvPicPr>
          <p:cNvPr id="15" name="Image 14">
            <a:extLst>
              <a:ext uri="{FF2B5EF4-FFF2-40B4-BE49-F238E27FC236}">
                <a16:creationId xmlns="" xmlns:a16="http://schemas.microsoft.com/office/drawing/2014/main" id="{ACE8628E-92DE-4224-B1B8-CF735EB4C7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pic>
        <p:nvPicPr>
          <p:cNvPr id="14" name="Image 13">
            <a:extLst>
              <a:ext uri="{FF2B5EF4-FFF2-40B4-BE49-F238E27FC236}">
                <a16:creationId xmlns="" xmlns:a16="http://schemas.microsoft.com/office/drawing/2014/main" id="{53192C5D-061D-4E33-9CFC-759779B62379}"/>
              </a:ext>
            </a:extLst>
          </p:cNvPr>
          <p:cNvPicPr>
            <a:picLocks noChangeAspect="1"/>
          </p:cNvPicPr>
          <p:nvPr/>
        </p:nvPicPr>
        <p:blipFill>
          <a:blip r:embed="rId3"/>
          <a:stretch>
            <a:fillRect/>
          </a:stretch>
        </p:blipFill>
        <p:spPr>
          <a:xfrm>
            <a:off x="947481" y="981243"/>
            <a:ext cx="10297036" cy="4895512"/>
          </a:xfrm>
          <a:prstGeom prst="rect">
            <a:avLst/>
          </a:prstGeom>
        </p:spPr>
      </p:pic>
      <p:pic>
        <p:nvPicPr>
          <p:cNvPr id="7" name="Image 6">
            <a:extLst>
              <a:ext uri="{FF2B5EF4-FFF2-40B4-BE49-F238E27FC236}">
                <a16:creationId xmlns="" xmlns:a16="http://schemas.microsoft.com/office/drawing/2014/main" id="{9386588E-4CDC-4260-BC94-4B5FB744F981}"/>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46654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fld id="{47EDABE7-B264-4207-A0D5-84B5EF1C6369}" type="slidenum">
              <a:rPr lang="fr-FR" smtClean="0"/>
              <a:pPr/>
              <a:t>14</a:t>
            </a:fld>
            <a:endParaRPr lang="fr-FR" dirty="0"/>
          </a:p>
        </p:txBody>
      </p:sp>
      <p:sp>
        <p:nvSpPr>
          <p:cNvPr id="13" name="Espace réservé du numéro de diapositive 12">
            <a:extLst>
              <a:ext uri="{FF2B5EF4-FFF2-40B4-BE49-F238E27FC236}">
                <a16:creationId xmlns="" xmlns:a16="http://schemas.microsoft.com/office/drawing/2014/main" id="{89121EF7-A180-4654-8C0A-0D817FCC45ED}"/>
              </a:ext>
            </a:extLst>
          </p:cNvPr>
          <p:cNvSpPr>
            <a:spLocks noGrp="1"/>
          </p:cNvSpPr>
          <p:nvPr>
            <p:ph type="sldNum" sz="quarter" idx="12"/>
          </p:nvPr>
        </p:nvSpPr>
        <p:spPr/>
        <p:txBody>
          <a:bodyPr/>
          <a:lstStyle/>
          <a:p>
            <a:endParaRPr lang="fr-FR"/>
          </a:p>
        </p:txBody>
      </p:sp>
      <p:pic>
        <p:nvPicPr>
          <p:cNvPr id="15" name="Image 14">
            <a:extLst>
              <a:ext uri="{FF2B5EF4-FFF2-40B4-BE49-F238E27FC236}">
                <a16:creationId xmlns="" xmlns:a16="http://schemas.microsoft.com/office/drawing/2014/main" id="{ACE8628E-92DE-4224-B1B8-CF735EB4C7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5" y="136525"/>
            <a:ext cx="12181169" cy="6854953"/>
          </a:xfrm>
          <a:prstGeom prst="rect">
            <a:avLst/>
          </a:prstGeom>
        </p:spPr>
      </p:pic>
      <p:pic>
        <p:nvPicPr>
          <p:cNvPr id="2" name="Image 1">
            <a:extLst>
              <a:ext uri="{FF2B5EF4-FFF2-40B4-BE49-F238E27FC236}">
                <a16:creationId xmlns="" xmlns:a16="http://schemas.microsoft.com/office/drawing/2014/main" id="{239330B6-6624-44BD-B783-843FD52ED9B8}"/>
              </a:ext>
            </a:extLst>
          </p:cNvPr>
          <p:cNvPicPr>
            <a:picLocks noChangeAspect="1"/>
          </p:cNvPicPr>
          <p:nvPr/>
        </p:nvPicPr>
        <p:blipFill>
          <a:blip r:embed="rId3"/>
          <a:stretch>
            <a:fillRect/>
          </a:stretch>
        </p:blipFill>
        <p:spPr>
          <a:xfrm>
            <a:off x="1738908" y="895225"/>
            <a:ext cx="8412797" cy="5067550"/>
          </a:xfrm>
          <a:prstGeom prst="rect">
            <a:avLst/>
          </a:prstGeom>
        </p:spPr>
      </p:pic>
      <p:pic>
        <p:nvPicPr>
          <p:cNvPr id="8" name="Image 7">
            <a:extLst>
              <a:ext uri="{FF2B5EF4-FFF2-40B4-BE49-F238E27FC236}">
                <a16:creationId xmlns="" xmlns:a16="http://schemas.microsoft.com/office/drawing/2014/main" id="{439A15D8-F82C-4A99-8AAD-689DC410065C}"/>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155563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AEE4291C-B98A-414F-9F87-086871141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1" y="3047"/>
            <a:ext cx="12181169" cy="6854953"/>
          </a:xfrm>
          <a:prstGeom prst="rect">
            <a:avLst/>
          </a:prstGeom>
        </p:spPr>
      </p:pic>
      <p:sp>
        <p:nvSpPr>
          <p:cNvPr id="4" name="Espace réservé du numéro de diapositive 3">
            <a:extLst>
              <a:ext uri="{FF2B5EF4-FFF2-40B4-BE49-F238E27FC236}">
                <a16:creationId xmlns="" xmlns:a16="http://schemas.microsoft.com/office/drawing/2014/main" id="{A1B539AB-7CF2-4133-B496-C58B3261B221}"/>
              </a:ext>
            </a:extLst>
          </p:cNvPr>
          <p:cNvSpPr>
            <a:spLocks noGrp="1"/>
          </p:cNvSpPr>
          <p:nvPr>
            <p:ph type="sldNum" sz="quarter" idx="11"/>
          </p:nvPr>
        </p:nvSpPr>
        <p:spPr/>
        <p:txBody>
          <a:bodyPr/>
          <a:lstStyle/>
          <a:p>
            <a:fld id="{47EDABE7-B264-4207-A0D5-84B5EF1C6369}" type="slidenum">
              <a:rPr lang="fr-FR" smtClean="0"/>
              <a:pPr/>
              <a:t>15</a:t>
            </a:fld>
            <a:endParaRPr lang="fr-FR" dirty="0"/>
          </a:p>
        </p:txBody>
      </p:sp>
      <p:sp>
        <p:nvSpPr>
          <p:cNvPr id="17" name="Espace réservé du contenu 15">
            <a:extLst>
              <a:ext uri="{FF2B5EF4-FFF2-40B4-BE49-F238E27FC236}">
                <a16:creationId xmlns="" xmlns:a16="http://schemas.microsoft.com/office/drawing/2014/main" id="{3572B349-2B2F-4CFF-9315-11DAF65DEF39}"/>
              </a:ext>
            </a:extLst>
          </p:cNvPr>
          <p:cNvSpPr>
            <a:spLocks noGrp="1"/>
          </p:cNvSpPr>
          <p:nvPr>
            <p:ph sz="quarter" idx="12"/>
          </p:nvPr>
        </p:nvSpPr>
        <p:spPr>
          <a:xfrm>
            <a:off x="3657600" y="667592"/>
            <a:ext cx="8011497" cy="5382864"/>
          </a:xfrm>
        </p:spPr>
        <p:txBody>
          <a:bodyPr>
            <a:normAutofit/>
          </a:bodyPr>
          <a:lstStyle/>
          <a:p>
            <a:pPr marL="0" indent="0" algn="l">
              <a:spcBef>
                <a:spcPts val="300"/>
              </a:spcBef>
              <a:buNone/>
            </a:pPr>
            <a:r>
              <a:rPr lang="fr-FR" sz="1800" dirty="0">
                <a:solidFill>
                  <a:schemeClr val="tx1"/>
                </a:solidFill>
              </a:rPr>
              <a:t>L’annexe est établie conformément aux dispositions du PCG sous réserve des dispositions prévues dans le règlement ANC n° 2018-06 :</a:t>
            </a:r>
          </a:p>
          <a:p>
            <a:pPr marL="0" indent="0" algn="l">
              <a:spcBef>
                <a:spcPts val="300"/>
              </a:spcBef>
              <a:buNone/>
            </a:pPr>
            <a:endParaRPr lang="fr-FR" sz="1800" dirty="0">
              <a:solidFill>
                <a:schemeClr val="tx1"/>
              </a:solidFill>
            </a:endParaRPr>
          </a:p>
          <a:p>
            <a:pPr algn="l">
              <a:spcBef>
                <a:spcPts val="300"/>
              </a:spcBef>
            </a:pPr>
            <a:r>
              <a:rPr lang="fr-FR" sz="1800" dirty="0">
                <a:solidFill>
                  <a:srgbClr val="C92A85"/>
                </a:solidFill>
              </a:rPr>
              <a:t>Description de l’objet social de l’entité</a:t>
            </a:r>
            <a:r>
              <a:rPr lang="fr-FR" sz="1800" dirty="0"/>
              <a:t>, </a:t>
            </a:r>
            <a:r>
              <a:rPr lang="fr-FR" sz="1800" dirty="0">
                <a:solidFill>
                  <a:schemeClr val="tx1"/>
                </a:solidFill>
              </a:rPr>
              <a:t>la nature et le périmètre des activités ou missions sociales et les moyens mis en œuvre</a:t>
            </a:r>
          </a:p>
          <a:p>
            <a:pPr algn="l">
              <a:spcBef>
                <a:spcPts val="300"/>
              </a:spcBef>
            </a:pPr>
            <a:endParaRPr lang="fr-FR" sz="1800" dirty="0"/>
          </a:p>
          <a:p>
            <a:pPr algn="l">
              <a:spcBef>
                <a:spcPts val="300"/>
              </a:spcBef>
            </a:pPr>
            <a:r>
              <a:rPr lang="fr-FR" sz="1800" dirty="0">
                <a:solidFill>
                  <a:srgbClr val="C92A85"/>
                </a:solidFill>
              </a:rPr>
              <a:t>Actif </a:t>
            </a:r>
            <a:r>
              <a:rPr lang="fr-FR" sz="1800" dirty="0"/>
              <a:t>: </a:t>
            </a:r>
            <a:r>
              <a:rPr lang="fr-FR" sz="1800" dirty="0">
                <a:solidFill>
                  <a:schemeClr val="tx1"/>
                </a:solidFill>
              </a:rPr>
              <a:t>Actifs inaliénables, DTU</a:t>
            </a:r>
          </a:p>
          <a:p>
            <a:pPr algn="l">
              <a:spcBef>
                <a:spcPts val="300"/>
              </a:spcBef>
            </a:pPr>
            <a:endParaRPr lang="fr-FR" sz="1800" dirty="0">
              <a:solidFill>
                <a:srgbClr val="C92A85"/>
              </a:solidFill>
            </a:endParaRPr>
          </a:p>
          <a:p>
            <a:pPr algn="l">
              <a:spcBef>
                <a:spcPts val="300"/>
              </a:spcBef>
            </a:pPr>
            <a:r>
              <a:rPr lang="fr-FR" sz="1800" dirty="0">
                <a:solidFill>
                  <a:srgbClr val="C92A85"/>
                </a:solidFill>
              </a:rPr>
              <a:t>Passif </a:t>
            </a:r>
            <a:r>
              <a:rPr lang="fr-FR" sz="1800" dirty="0"/>
              <a:t>: </a:t>
            </a:r>
            <a:r>
              <a:rPr lang="fr-FR" sz="1800" dirty="0">
                <a:solidFill>
                  <a:schemeClr val="tx1"/>
                </a:solidFill>
              </a:rPr>
              <a:t>Variation des fonds propres, </a:t>
            </a:r>
            <a:r>
              <a:rPr lang="fr-FR" sz="1800" dirty="0" smtClean="0">
                <a:solidFill>
                  <a:schemeClr val="tx1"/>
                </a:solidFill>
              </a:rPr>
              <a:t>fonds </a:t>
            </a:r>
            <a:r>
              <a:rPr lang="fr-FR" sz="1800" dirty="0">
                <a:solidFill>
                  <a:schemeClr val="tx1"/>
                </a:solidFill>
              </a:rPr>
              <a:t>dédiés, </a:t>
            </a:r>
            <a:r>
              <a:rPr lang="fr-FR" sz="1800" dirty="0" smtClean="0">
                <a:solidFill>
                  <a:schemeClr val="tx1"/>
                </a:solidFill>
              </a:rPr>
              <a:t>fonds </a:t>
            </a:r>
            <a:r>
              <a:rPr lang="fr-FR" sz="1800" dirty="0">
                <a:solidFill>
                  <a:schemeClr val="tx1"/>
                </a:solidFill>
              </a:rPr>
              <a:t>reportés (legs et donations)</a:t>
            </a:r>
          </a:p>
          <a:p>
            <a:pPr algn="l">
              <a:spcBef>
                <a:spcPts val="300"/>
              </a:spcBef>
            </a:pPr>
            <a:endParaRPr lang="fr-FR" sz="1800" dirty="0"/>
          </a:p>
          <a:p>
            <a:pPr algn="l">
              <a:spcBef>
                <a:spcPts val="300"/>
              </a:spcBef>
            </a:pPr>
            <a:r>
              <a:rPr lang="fr-FR" sz="1800" dirty="0">
                <a:solidFill>
                  <a:srgbClr val="C92A85"/>
                </a:solidFill>
              </a:rPr>
              <a:t>Compte de résultat </a:t>
            </a:r>
            <a:r>
              <a:rPr lang="fr-FR" sz="1600" dirty="0">
                <a:solidFill>
                  <a:srgbClr val="C92A85"/>
                </a:solidFill>
              </a:rPr>
              <a:t>: </a:t>
            </a:r>
          </a:p>
          <a:p>
            <a:pPr marL="742950" lvl="1" indent="-285750">
              <a:spcBef>
                <a:spcPts val="300"/>
              </a:spcBef>
              <a:buFont typeface="Arial" panose="020B0604020202020204" pitchFamily="34" charset="0"/>
              <a:buChar char="•"/>
            </a:pPr>
            <a:r>
              <a:rPr lang="fr-FR" sz="1800" dirty="0"/>
              <a:t>Legs, donations et assurances-vie</a:t>
            </a:r>
          </a:p>
          <a:p>
            <a:pPr marL="742950" lvl="1" indent="-285750">
              <a:spcBef>
                <a:spcPts val="300"/>
              </a:spcBef>
              <a:buFont typeface="Arial" panose="020B0604020202020204" pitchFamily="34" charset="0"/>
              <a:buChar char="•"/>
            </a:pPr>
            <a:r>
              <a:rPr lang="fr-FR" sz="1800" dirty="0"/>
              <a:t>Concours publics et subventions</a:t>
            </a:r>
          </a:p>
          <a:p>
            <a:pPr marL="742950" lvl="1" indent="-285750">
              <a:spcBef>
                <a:spcPts val="300"/>
              </a:spcBef>
              <a:buFont typeface="Arial" panose="020B0604020202020204" pitchFamily="34" charset="0"/>
              <a:buChar char="•"/>
            </a:pPr>
            <a:r>
              <a:rPr lang="fr-FR" sz="1800" dirty="0"/>
              <a:t>Contributions Volontaires en Nature (CVN) </a:t>
            </a:r>
          </a:p>
          <a:p>
            <a:pPr marL="742950" lvl="1" indent="-285750">
              <a:spcBef>
                <a:spcPts val="300"/>
              </a:spcBef>
              <a:buFont typeface="Arial" panose="020B0604020202020204" pitchFamily="34" charset="0"/>
              <a:buChar char="•"/>
            </a:pPr>
            <a:r>
              <a:rPr lang="fr-FR" sz="1800" dirty="0"/>
              <a:t>Transactions avec des contreparties </a:t>
            </a:r>
          </a:p>
          <a:p>
            <a:pPr marL="742950" lvl="1" indent="-285750">
              <a:spcBef>
                <a:spcPts val="300"/>
              </a:spcBef>
              <a:buFont typeface="Arial" panose="020B0604020202020204" pitchFamily="34" charset="0"/>
              <a:buChar char="•"/>
            </a:pPr>
            <a:r>
              <a:rPr lang="fr-FR" sz="1800" dirty="0"/>
              <a:t>Opérations relatives aux rémunérations des dirigeants</a:t>
            </a:r>
          </a:p>
        </p:txBody>
      </p:sp>
      <p:sp>
        <p:nvSpPr>
          <p:cNvPr id="19" name="Flèche : droite 18">
            <a:extLst>
              <a:ext uri="{FF2B5EF4-FFF2-40B4-BE49-F238E27FC236}">
                <a16:creationId xmlns="" xmlns:a16="http://schemas.microsoft.com/office/drawing/2014/main" id="{6205B23C-333C-4082-9B94-B9C0B62350FD}"/>
              </a:ext>
            </a:extLst>
          </p:cNvPr>
          <p:cNvSpPr/>
          <p:nvPr/>
        </p:nvSpPr>
        <p:spPr>
          <a:xfrm>
            <a:off x="2743200" y="2519269"/>
            <a:ext cx="662473" cy="1035698"/>
          </a:xfrm>
          <a:prstGeom prst="rightArrow">
            <a:avLst/>
          </a:prstGeom>
          <a:solidFill>
            <a:srgbClr val="C92A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 xmlns:a16="http://schemas.microsoft.com/office/drawing/2014/main" id="{0CB4EBA1-994B-4AC1-8FBE-2A149E357FC6}"/>
              </a:ext>
            </a:extLst>
          </p:cNvPr>
          <p:cNvSpPr/>
          <p:nvPr/>
        </p:nvSpPr>
        <p:spPr>
          <a:xfrm>
            <a:off x="1035698" y="1991636"/>
            <a:ext cx="1530220" cy="2052735"/>
          </a:xfrm>
          <a:prstGeom prst="rect">
            <a:avLst/>
          </a:prstGeom>
          <a:solidFill>
            <a:srgbClr val="1840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ANNEXE</a:t>
            </a:r>
          </a:p>
        </p:txBody>
      </p:sp>
      <p:pic>
        <p:nvPicPr>
          <p:cNvPr id="11" name="Image 10">
            <a:extLst>
              <a:ext uri="{FF2B5EF4-FFF2-40B4-BE49-F238E27FC236}">
                <a16:creationId xmlns="" xmlns:a16="http://schemas.microsoft.com/office/drawing/2014/main" id="{698F6642-3DC3-409B-BDD3-AABC33A1CBCE}"/>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278773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CFE0F70D-35D8-4476-8F97-7C49EFFA3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4" name="Espace réservé du numéro de diapositive 3">
            <a:extLst>
              <a:ext uri="{FF2B5EF4-FFF2-40B4-BE49-F238E27FC236}">
                <a16:creationId xmlns="" xmlns:a16="http://schemas.microsoft.com/office/drawing/2014/main" id="{877C4DAA-D2F6-4B8C-95F5-D6D86C493618}"/>
              </a:ext>
            </a:extLst>
          </p:cNvPr>
          <p:cNvSpPr>
            <a:spLocks noGrp="1"/>
          </p:cNvSpPr>
          <p:nvPr>
            <p:ph type="sldNum" sz="quarter" idx="11"/>
          </p:nvPr>
        </p:nvSpPr>
        <p:spPr/>
        <p:txBody>
          <a:bodyPr/>
          <a:lstStyle/>
          <a:p>
            <a:fld id="{B31741E4-777B-4F81-9510-96E5CC548AAE}" type="slidenum">
              <a:rPr lang="fr-FR" smtClean="0"/>
              <a:t>16</a:t>
            </a:fld>
            <a:endParaRPr lang="fr-FR"/>
          </a:p>
        </p:txBody>
      </p:sp>
      <p:sp>
        <p:nvSpPr>
          <p:cNvPr id="5" name="ZoneTexte 4">
            <a:extLst>
              <a:ext uri="{FF2B5EF4-FFF2-40B4-BE49-F238E27FC236}">
                <a16:creationId xmlns="" xmlns:a16="http://schemas.microsoft.com/office/drawing/2014/main" id="{E2816137-2028-4000-AB4E-AE2BCDC62224}"/>
              </a:ext>
            </a:extLst>
          </p:cNvPr>
          <p:cNvSpPr txBox="1"/>
          <p:nvPr/>
        </p:nvSpPr>
        <p:spPr>
          <a:xfrm rot="1089750">
            <a:off x="8913109" y="1057246"/>
            <a:ext cx="2122975" cy="954107"/>
          </a:xfrm>
          <a:prstGeom prst="rect">
            <a:avLst/>
          </a:prstGeom>
          <a:solidFill>
            <a:srgbClr val="18407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a:latin typeface="+mj-lt"/>
              </a:rPr>
              <a:t>Seuil</a:t>
            </a:r>
            <a:r>
              <a:rPr lang="fr-FR" sz="1600" dirty="0"/>
              <a:t> </a:t>
            </a:r>
            <a:r>
              <a:rPr lang="fr-FR" sz="2800" dirty="0">
                <a:latin typeface="+mj-lt"/>
              </a:rPr>
              <a:t>APG fixé à 153 K€</a:t>
            </a:r>
          </a:p>
        </p:txBody>
      </p:sp>
      <p:graphicFrame>
        <p:nvGraphicFramePr>
          <p:cNvPr id="9" name="Diagramme 8">
            <a:extLst>
              <a:ext uri="{FF2B5EF4-FFF2-40B4-BE49-F238E27FC236}">
                <a16:creationId xmlns="" xmlns:a16="http://schemas.microsoft.com/office/drawing/2014/main" id="{8326AB34-E601-47C7-9873-4C9F7479CA4F}"/>
              </a:ext>
            </a:extLst>
          </p:cNvPr>
          <p:cNvGraphicFramePr/>
          <p:nvPr>
            <p:extLst>
              <p:ext uri="{D42A27DB-BD31-4B8C-83A1-F6EECF244321}">
                <p14:modId xmlns:p14="http://schemas.microsoft.com/office/powerpoint/2010/main" val="4025061027"/>
              </p:ext>
            </p:extLst>
          </p:nvPr>
        </p:nvGraphicFramePr>
        <p:xfrm>
          <a:off x="551587" y="528732"/>
          <a:ext cx="11074356" cy="4039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p:cNvSpPr txBox="1"/>
          <p:nvPr/>
        </p:nvSpPr>
        <p:spPr>
          <a:xfrm>
            <a:off x="3946420" y="1775741"/>
            <a:ext cx="3042071"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Facultatif dans l’annexe </a:t>
            </a:r>
          </a:p>
        </p:txBody>
      </p:sp>
      <p:sp>
        <p:nvSpPr>
          <p:cNvPr id="7" name="ZoneTexte 6">
            <a:extLst>
              <a:ext uri="{FF2B5EF4-FFF2-40B4-BE49-F238E27FC236}">
                <a16:creationId xmlns="" xmlns:a16="http://schemas.microsoft.com/office/drawing/2014/main" id="{37966CAC-384C-4DFC-B29B-33F7102C2F7B}"/>
              </a:ext>
            </a:extLst>
          </p:cNvPr>
          <p:cNvSpPr txBox="1"/>
          <p:nvPr/>
        </p:nvSpPr>
        <p:spPr>
          <a:xfrm>
            <a:off x="481434" y="4661328"/>
            <a:ext cx="11229130" cy="1154162"/>
          </a:xfrm>
          <a:prstGeom prst="rect">
            <a:avLst/>
          </a:prstGeom>
          <a:noFill/>
        </p:spPr>
        <p:txBody>
          <a:bodyPr wrap="square" rtlCol="0">
            <a:spAutoFit/>
          </a:bodyPr>
          <a:lstStyle/>
          <a:p>
            <a:pPr marL="342900" lvl="1" indent="-342900">
              <a:lnSpc>
                <a:spcPct val="80000"/>
              </a:lnSpc>
              <a:spcBef>
                <a:spcPts val="300"/>
              </a:spcBef>
              <a:buFont typeface="Wingdings" panose="05000000000000000000" pitchFamily="2" charset="2"/>
              <a:buChar char="è"/>
            </a:pPr>
            <a:r>
              <a:rPr lang="fr-FR" sz="2000" dirty="0"/>
              <a:t>Ventiler les produits financiers générés par les actifs entre produits liés à la générosité et produits non liés à la générosité </a:t>
            </a:r>
          </a:p>
          <a:p>
            <a:pPr marL="342900" lvl="1" indent="-342900">
              <a:lnSpc>
                <a:spcPct val="80000"/>
              </a:lnSpc>
              <a:spcBef>
                <a:spcPts val="300"/>
              </a:spcBef>
              <a:buFont typeface="Wingdings" panose="05000000000000000000" pitchFamily="2" charset="2"/>
              <a:buChar char="è"/>
            </a:pPr>
            <a:r>
              <a:rPr lang="fr-FR" sz="2000" dirty="0"/>
              <a:t>Maintien des clés de répartition d’une année sur l’autre</a:t>
            </a:r>
          </a:p>
          <a:p>
            <a:pPr marL="342900" lvl="1" indent="-342900">
              <a:lnSpc>
                <a:spcPct val="80000"/>
              </a:lnSpc>
              <a:spcBef>
                <a:spcPts val="300"/>
              </a:spcBef>
              <a:buFont typeface="Wingdings" panose="05000000000000000000" pitchFamily="2" charset="2"/>
              <a:buChar char="è"/>
            </a:pPr>
            <a:r>
              <a:rPr lang="fr-FR" sz="2000" dirty="0"/>
              <a:t>Tableau des fonds propres spécifiques</a:t>
            </a:r>
          </a:p>
        </p:txBody>
      </p:sp>
      <p:pic>
        <p:nvPicPr>
          <p:cNvPr id="11" name="Image 10">
            <a:extLst>
              <a:ext uri="{FF2B5EF4-FFF2-40B4-BE49-F238E27FC236}">
                <a16:creationId xmlns="" xmlns:a16="http://schemas.microsoft.com/office/drawing/2014/main" id="{B92EB673-FBA9-4036-86F6-977340EAEB44}"/>
              </a:ext>
            </a:extLst>
          </p:cNvPr>
          <p:cNvPicPr>
            <a:picLocks noChangeAspect="1"/>
          </p:cNvPicPr>
          <p:nvPr/>
        </p:nvPicPr>
        <p:blipFill>
          <a:blip r:embed="rId9"/>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144890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4F721905-F8BD-4217-9E3B-134D73973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4" name="Espace réservé du numéro de diapositive 3">
            <a:extLst>
              <a:ext uri="{FF2B5EF4-FFF2-40B4-BE49-F238E27FC236}">
                <a16:creationId xmlns="" xmlns:a16="http://schemas.microsoft.com/office/drawing/2014/main" id="{167B4429-2F74-48E9-907A-4D6E11C5F165}"/>
              </a:ext>
            </a:extLst>
          </p:cNvPr>
          <p:cNvSpPr>
            <a:spLocks noGrp="1"/>
          </p:cNvSpPr>
          <p:nvPr>
            <p:ph type="sldNum" sz="quarter" idx="12"/>
          </p:nvPr>
        </p:nvSpPr>
        <p:spPr/>
        <p:txBody>
          <a:bodyPr/>
          <a:lstStyle/>
          <a:p>
            <a:fld id="{47EDABE7-B264-4207-A0D5-84B5EF1C6369}" type="slidenum">
              <a:rPr lang="fr-FR" sz="1800" smtClean="0"/>
              <a:pPr/>
              <a:t>17</a:t>
            </a:fld>
            <a:endParaRPr lang="fr-FR" sz="1800" dirty="0"/>
          </a:p>
        </p:txBody>
      </p:sp>
      <p:sp>
        <p:nvSpPr>
          <p:cNvPr id="6" name="Titre 5">
            <a:extLst>
              <a:ext uri="{FF2B5EF4-FFF2-40B4-BE49-F238E27FC236}">
                <a16:creationId xmlns="" xmlns:a16="http://schemas.microsoft.com/office/drawing/2014/main" id="{28C317E3-38B6-4757-921B-496A91E60DD3}"/>
              </a:ext>
            </a:extLst>
          </p:cNvPr>
          <p:cNvSpPr>
            <a:spLocks noGrp="1"/>
          </p:cNvSpPr>
          <p:nvPr>
            <p:ph type="title"/>
          </p:nvPr>
        </p:nvSpPr>
        <p:spPr>
          <a:xfrm>
            <a:off x="499710" y="447869"/>
            <a:ext cx="11200878" cy="1242819"/>
          </a:xfrm>
        </p:spPr>
        <p:txBody>
          <a:bodyPr vert="horz" lIns="91440" tIns="45720" rIns="91440" bIns="45720" rtlCol="0" anchor="ctr">
            <a:normAutofit/>
          </a:bodyPr>
          <a:lstStyle/>
          <a:p>
            <a:r>
              <a:rPr lang="fr-FR" sz="3200" b="1" dirty="0">
                <a:solidFill>
                  <a:srgbClr val="27ADD2"/>
                </a:solidFill>
                <a:latin typeface="+mn-lt"/>
              </a:rPr>
              <a:t>Les ressources</a:t>
            </a:r>
            <a:br>
              <a:rPr lang="fr-FR" sz="3200" b="1" dirty="0">
                <a:solidFill>
                  <a:srgbClr val="27ADD2"/>
                </a:solidFill>
                <a:latin typeface="+mn-lt"/>
              </a:rPr>
            </a:br>
            <a:r>
              <a:rPr lang="fr-FR" sz="3200" b="1" dirty="0">
                <a:solidFill>
                  <a:srgbClr val="27ADD2"/>
                </a:solidFill>
                <a:latin typeface="+mn-lt"/>
              </a:rPr>
              <a:t>Les subventions d’exploitation</a:t>
            </a:r>
          </a:p>
        </p:txBody>
      </p:sp>
      <p:sp>
        <p:nvSpPr>
          <p:cNvPr id="7" name="Espace réservé du contenu 5">
            <a:extLst>
              <a:ext uri="{FF2B5EF4-FFF2-40B4-BE49-F238E27FC236}">
                <a16:creationId xmlns="" xmlns:a16="http://schemas.microsoft.com/office/drawing/2014/main" id="{1038DF48-6078-4350-911A-F1F861080F48}"/>
              </a:ext>
            </a:extLst>
          </p:cNvPr>
          <p:cNvSpPr txBox="1">
            <a:spLocks/>
          </p:cNvSpPr>
          <p:nvPr/>
        </p:nvSpPr>
        <p:spPr>
          <a:xfrm>
            <a:off x="4903970" y="2692918"/>
            <a:ext cx="6728102" cy="3799957"/>
          </a:xfrm>
          <a:prstGeom prst="rect">
            <a:avLst/>
          </a:prstGeom>
        </p:spPr>
        <p:txBody>
          <a:bodyPr anchor="t">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Font typeface="Arial" panose="020B0604020202020204" pitchFamily="34" charset="0"/>
              <a:buChar char="•"/>
            </a:pPr>
            <a:r>
              <a:rPr lang="fr-FR" sz="1800" dirty="0"/>
              <a:t>Absence de précision sur les modalités de comptabilisation des subventions en présence de conditions suspensives ou résolutoires.</a:t>
            </a:r>
          </a:p>
          <a:p>
            <a:pPr marL="285750" indent="-285750">
              <a:buClrTx/>
              <a:buFont typeface="Arial" panose="020B0604020202020204" pitchFamily="34" charset="0"/>
              <a:buChar char="•"/>
            </a:pPr>
            <a:r>
              <a:rPr lang="fr-FR" sz="1800" dirty="0"/>
              <a:t>Application des dispositions du PCG pour comptabiliser les provisions pour risques de reversement, le cas échéant.</a:t>
            </a:r>
          </a:p>
          <a:p>
            <a:pPr marL="285750" indent="-285750">
              <a:buClrTx/>
              <a:buFont typeface="Arial" panose="020B0604020202020204" pitchFamily="34" charset="0"/>
              <a:buChar char="•"/>
            </a:pPr>
            <a:r>
              <a:rPr lang="fr-FR" sz="1800" dirty="0"/>
              <a:t>Comptabilisation en produit lors de la notification de l’acte d’attribution de la subvention par l’autorité administrative.</a:t>
            </a:r>
          </a:p>
          <a:p>
            <a:pPr marL="285750" lvl="1" indent="-285750">
              <a:buFont typeface="Arial" panose="020B0604020202020204" pitchFamily="34" charset="0"/>
              <a:buChar char="•"/>
            </a:pPr>
            <a:r>
              <a:rPr lang="fr-FR" sz="1800" dirty="0"/>
              <a:t>Fraction d’une subvention pluriannuelle rattachée à des exercices futurs </a:t>
            </a:r>
            <a:r>
              <a:rPr lang="fr-FR" sz="1800" dirty="0">
                <a:sym typeface="Wingdings" panose="05000000000000000000" pitchFamily="2" charset="2"/>
              </a:rPr>
              <a:t> </a:t>
            </a:r>
            <a:r>
              <a:rPr lang="fr-FR" sz="1800" dirty="0"/>
              <a:t> « Produits comptabilisés d’avance ».</a:t>
            </a:r>
          </a:p>
          <a:p>
            <a:pPr marL="285750" indent="-285750">
              <a:buFont typeface="Arial" panose="020B0604020202020204" pitchFamily="34" charset="0"/>
              <a:buChar char="•"/>
            </a:pPr>
            <a:endParaRPr lang="fr-FR" sz="1800" dirty="0"/>
          </a:p>
        </p:txBody>
      </p:sp>
      <p:sp>
        <p:nvSpPr>
          <p:cNvPr id="8" name="Espace réservé du texte 6">
            <a:extLst>
              <a:ext uri="{FF2B5EF4-FFF2-40B4-BE49-F238E27FC236}">
                <a16:creationId xmlns="" xmlns:a16="http://schemas.microsoft.com/office/drawing/2014/main" id="{585A6DC1-9E9F-4E7F-8BCC-BAC23661F0A5}"/>
              </a:ext>
            </a:extLst>
          </p:cNvPr>
          <p:cNvSpPr txBox="1">
            <a:spLocks/>
          </p:cNvSpPr>
          <p:nvPr/>
        </p:nvSpPr>
        <p:spPr>
          <a:xfrm>
            <a:off x="537034" y="1873769"/>
            <a:ext cx="4098488" cy="685800"/>
          </a:xfrm>
          <a:prstGeom prst="rect">
            <a:avLst/>
          </a:prstGeom>
          <a:solidFill>
            <a:srgbClr val="18407E"/>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b="1" dirty="0">
                <a:solidFill>
                  <a:schemeClr val="bg1"/>
                </a:solidFill>
              </a:rPr>
              <a:t>Règles actuelles</a:t>
            </a:r>
          </a:p>
        </p:txBody>
      </p:sp>
      <p:sp>
        <p:nvSpPr>
          <p:cNvPr id="9" name="Espace réservé du texte 7">
            <a:extLst>
              <a:ext uri="{FF2B5EF4-FFF2-40B4-BE49-F238E27FC236}">
                <a16:creationId xmlns="" xmlns:a16="http://schemas.microsoft.com/office/drawing/2014/main" id="{EF5CD91E-D025-49BA-972F-30C72D79111D}"/>
              </a:ext>
            </a:extLst>
          </p:cNvPr>
          <p:cNvSpPr txBox="1">
            <a:spLocks/>
          </p:cNvSpPr>
          <p:nvPr/>
        </p:nvSpPr>
        <p:spPr>
          <a:xfrm>
            <a:off x="4903970" y="1847219"/>
            <a:ext cx="6728102" cy="685800"/>
          </a:xfrm>
          <a:prstGeom prst="rect">
            <a:avLst/>
          </a:prstGeom>
          <a:solidFill>
            <a:srgbClr val="F09AC1"/>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chemeClr val="bg1"/>
                </a:solidFill>
              </a:rPr>
              <a:t>Nouveau règlement</a:t>
            </a:r>
          </a:p>
        </p:txBody>
      </p:sp>
      <p:sp>
        <p:nvSpPr>
          <p:cNvPr id="10" name="Espace réservé du contenu 5">
            <a:extLst>
              <a:ext uri="{FF2B5EF4-FFF2-40B4-BE49-F238E27FC236}">
                <a16:creationId xmlns="" xmlns:a16="http://schemas.microsoft.com/office/drawing/2014/main" id="{8311E401-A4AE-4937-9413-0F1FF79E8F63}"/>
              </a:ext>
            </a:extLst>
          </p:cNvPr>
          <p:cNvSpPr txBox="1">
            <a:spLocks/>
          </p:cNvSpPr>
          <p:nvPr/>
        </p:nvSpPr>
        <p:spPr>
          <a:xfrm>
            <a:off x="537034" y="2692918"/>
            <a:ext cx="4088664" cy="3799957"/>
          </a:xfrm>
          <a:prstGeom prst="rect">
            <a:avLst/>
          </a:prstGeom>
          <a:ln w="6350">
            <a:noFill/>
          </a:ln>
        </p:spPr>
        <p:txBody>
          <a:bodyPr vert="horz" lIns="91440" tIns="45720" rIns="91440" bIns="45720" rtlCol="0" anchor="t">
            <a:normAutofit/>
          </a:bodyPr>
          <a:lstStyle>
            <a:lvl1pPr marL="355600" indent="-355600" algn="l" defTabSz="914400" rtl="0" eaLnBrk="1" latinLnBrk="0" hangingPunct="1">
              <a:lnSpc>
                <a:spcPct val="90000"/>
              </a:lnSpc>
              <a:spcBef>
                <a:spcPts val="1200"/>
              </a:spcBef>
              <a:spcAft>
                <a:spcPts val="300"/>
              </a:spcAft>
              <a:buSzPct val="100000"/>
              <a:buFontTx/>
              <a:buBlip>
                <a:blip r:embed="rId4"/>
              </a:buBlip>
              <a:defRPr sz="4000" kern="1200">
                <a:solidFill>
                  <a:schemeClr val="tx1"/>
                </a:solidFill>
                <a:latin typeface="+mn-lt"/>
                <a:ea typeface="+mn-ea"/>
                <a:cs typeface="+mn-cs"/>
              </a:defRPr>
            </a:lvl1pPr>
            <a:lvl2pPr marL="622300" indent="-269875" algn="l" defTabSz="914400" rtl="0" eaLnBrk="1" latinLnBrk="0" hangingPunct="1">
              <a:lnSpc>
                <a:spcPct val="90000"/>
              </a:lnSpc>
              <a:spcBef>
                <a:spcPts val="500"/>
              </a:spcBef>
              <a:buSzPct val="78000"/>
              <a:buFont typeface="Wingdings" panose="05000000000000000000" pitchFamily="2" charset="2"/>
              <a:buChar char="§"/>
              <a:tabLst/>
              <a:defRPr sz="3200" kern="1200">
                <a:solidFill>
                  <a:schemeClr val="bg1">
                    <a:lumMod val="50000"/>
                  </a:schemeClr>
                </a:solidFill>
                <a:latin typeface="+mn-lt"/>
                <a:ea typeface="+mn-ea"/>
                <a:cs typeface="+mn-cs"/>
              </a:defRPr>
            </a:lvl2pPr>
            <a:lvl3pPr marL="812800" indent="-180975" algn="l" defTabSz="914400" rtl="0" eaLnBrk="1" latinLnBrk="0" hangingPunct="1">
              <a:lnSpc>
                <a:spcPct val="90000"/>
              </a:lnSpc>
              <a:spcBef>
                <a:spcPts val="500"/>
              </a:spcBef>
              <a:buSzPct val="77000"/>
              <a:buFont typeface="Arial" panose="020B0604020202020204" pitchFamily="34" charset="0"/>
              <a:buChar char="•"/>
              <a:tabLst/>
              <a:defRPr sz="2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074738" indent="-176213" algn="l" defTabSz="914400" rtl="0" eaLnBrk="1" latinLnBrk="0" hangingPunct="1">
              <a:lnSpc>
                <a:spcPct val="90000"/>
              </a:lnSpc>
              <a:spcBef>
                <a:spcPts val="500"/>
              </a:spcBef>
              <a:buFont typeface="Calibri Light" panose="020F0302020204030204" pitchFamily="34" charset="0"/>
              <a:buChar char="-"/>
              <a:tabLst/>
              <a:defRPr sz="2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1341438" indent="-266700" algn="l" defTabSz="898525" rtl="0" eaLnBrk="1" latinLnBrk="0" hangingPunct="1">
              <a:lnSpc>
                <a:spcPct val="90000"/>
              </a:lnSpc>
              <a:spcBef>
                <a:spcPts val="500"/>
              </a:spcBef>
              <a:buClr>
                <a:schemeClr val="accent1"/>
              </a:buClr>
              <a:buFont typeface="Calibri Light" panose="020F0302020204030204" pitchFamily="34" charset="0"/>
              <a:buChar char="»"/>
              <a:tabLst/>
              <a:defRPr sz="2400" kern="1200">
                <a:solidFill>
                  <a:schemeClr val="accent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fr-FR" sz="1800" dirty="0"/>
              <a:t>Modalités de comptabilisation des subventions d’exploitation en présence de conditions suspensives ou résolutoires.</a:t>
            </a:r>
          </a:p>
          <a:p>
            <a:pPr>
              <a:buFont typeface="Arial" panose="020B0604020202020204" pitchFamily="34" charset="0"/>
              <a:buChar char="•"/>
            </a:pPr>
            <a:r>
              <a:rPr lang="fr-FR" sz="1800" dirty="0"/>
              <a:t>Provision pour reversement de subvention dès qu’il apparaît probable qu’un ou plusieurs objectifs fixés dans la condition résolutoire ne pourraient être atteints.</a:t>
            </a:r>
          </a:p>
        </p:txBody>
      </p:sp>
      <p:pic>
        <p:nvPicPr>
          <p:cNvPr id="12" name="Image 11">
            <a:extLst>
              <a:ext uri="{FF2B5EF4-FFF2-40B4-BE49-F238E27FC236}">
                <a16:creationId xmlns="" xmlns:a16="http://schemas.microsoft.com/office/drawing/2014/main" id="{3E4C30BA-3592-4FE5-A886-C0CE69A16762}"/>
              </a:ext>
            </a:extLst>
          </p:cNvPr>
          <p:cNvPicPr>
            <a:picLocks noChangeAspect="1"/>
          </p:cNvPicPr>
          <p:nvPr/>
        </p:nvPicPr>
        <p:blipFill>
          <a:blip r:embed="rId5"/>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18534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F88CF2E3-C9A7-44D6-9096-925FE0FD04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8" name="Titre 7">
            <a:extLst>
              <a:ext uri="{FF2B5EF4-FFF2-40B4-BE49-F238E27FC236}">
                <a16:creationId xmlns="" xmlns:a16="http://schemas.microsoft.com/office/drawing/2014/main" id="{008CE71E-BF12-4918-A2F3-950ECA014760}"/>
              </a:ext>
            </a:extLst>
          </p:cNvPr>
          <p:cNvSpPr>
            <a:spLocks noGrp="1"/>
          </p:cNvSpPr>
          <p:nvPr>
            <p:ph type="title"/>
          </p:nvPr>
        </p:nvSpPr>
        <p:spPr>
          <a:xfrm>
            <a:off x="546365" y="489832"/>
            <a:ext cx="10515600" cy="1325563"/>
          </a:xfrm>
        </p:spPr>
        <p:txBody>
          <a:bodyPr vert="horz" lIns="91440" tIns="45720" rIns="91440" bIns="45720" rtlCol="0" anchor="ctr">
            <a:normAutofit/>
          </a:bodyPr>
          <a:lstStyle/>
          <a:p>
            <a:r>
              <a:rPr lang="fr-FR" sz="3200" b="1" dirty="0">
                <a:solidFill>
                  <a:srgbClr val="27ADD2"/>
                </a:solidFill>
                <a:latin typeface="+mn-lt"/>
              </a:rPr>
              <a:t>Les ressources</a:t>
            </a:r>
            <a:br>
              <a:rPr lang="fr-FR" sz="3200" b="1" dirty="0">
                <a:solidFill>
                  <a:srgbClr val="27ADD2"/>
                </a:solidFill>
                <a:latin typeface="+mn-lt"/>
              </a:rPr>
            </a:br>
            <a:r>
              <a:rPr lang="fr-FR" sz="3200" b="1" dirty="0">
                <a:solidFill>
                  <a:srgbClr val="27ADD2"/>
                </a:solidFill>
                <a:latin typeface="+mn-lt"/>
              </a:rPr>
              <a:t>Les subventions d’investissement</a:t>
            </a:r>
          </a:p>
        </p:txBody>
      </p:sp>
      <p:sp>
        <p:nvSpPr>
          <p:cNvPr id="10" name="Espace réservé du texte 6">
            <a:extLst>
              <a:ext uri="{FF2B5EF4-FFF2-40B4-BE49-F238E27FC236}">
                <a16:creationId xmlns="" xmlns:a16="http://schemas.microsoft.com/office/drawing/2014/main" id="{AD5B28E0-C8A4-4430-8500-82587C149ACD}"/>
              </a:ext>
            </a:extLst>
          </p:cNvPr>
          <p:cNvSpPr txBox="1">
            <a:spLocks/>
          </p:cNvSpPr>
          <p:nvPr/>
        </p:nvSpPr>
        <p:spPr>
          <a:xfrm>
            <a:off x="546365" y="1873769"/>
            <a:ext cx="5448300" cy="685800"/>
          </a:xfrm>
          <a:prstGeom prst="rect">
            <a:avLst/>
          </a:prstGeom>
          <a:solidFill>
            <a:srgbClr val="282E68"/>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b="1" dirty="0">
                <a:solidFill>
                  <a:schemeClr val="bg1"/>
                </a:solidFill>
              </a:rPr>
              <a:t>Règles actuelles</a:t>
            </a:r>
          </a:p>
        </p:txBody>
      </p:sp>
      <p:sp>
        <p:nvSpPr>
          <p:cNvPr id="11" name="Espace réservé du texte 7">
            <a:extLst>
              <a:ext uri="{FF2B5EF4-FFF2-40B4-BE49-F238E27FC236}">
                <a16:creationId xmlns="" xmlns:a16="http://schemas.microsoft.com/office/drawing/2014/main" id="{1CADD498-03C8-4C93-9B84-C2F8C86AB8EB}"/>
              </a:ext>
            </a:extLst>
          </p:cNvPr>
          <p:cNvSpPr txBox="1">
            <a:spLocks/>
          </p:cNvSpPr>
          <p:nvPr/>
        </p:nvSpPr>
        <p:spPr>
          <a:xfrm>
            <a:off x="6193103" y="1847219"/>
            <a:ext cx="5448300" cy="685800"/>
          </a:xfrm>
          <a:prstGeom prst="rect">
            <a:avLst/>
          </a:prstGeom>
          <a:solidFill>
            <a:srgbClr val="C92A85"/>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chemeClr val="bg1"/>
                </a:solidFill>
              </a:rPr>
              <a:t>Nouveau règlement</a:t>
            </a:r>
            <a:endParaRPr lang="fr-FR" b="1" dirty="0">
              <a:solidFill>
                <a:schemeClr val="bg1"/>
              </a:solidFill>
            </a:endParaRPr>
          </a:p>
        </p:txBody>
      </p:sp>
      <p:sp>
        <p:nvSpPr>
          <p:cNvPr id="12" name="Espace réservé du contenu 4">
            <a:extLst>
              <a:ext uri="{FF2B5EF4-FFF2-40B4-BE49-F238E27FC236}">
                <a16:creationId xmlns="" xmlns:a16="http://schemas.microsoft.com/office/drawing/2014/main" id="{EB55D869-C589-47D2-A589-B54390A0910F}"/>
              </a:ext>
            </a:extLst>
          </p:cNvPr>
          <p:cNvSpPr txBox="1">
            <a:spLocks/>
          </p:cNvSpPr>
          <p:nvPr/>
        </p:nvSpPr>
        <p:spPr>
          <a:xfrm>
            <a:off x="546365" y="2770359"/>
            <a:ext cx="5448300" cy="3201507"/>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Font typeface="Arial" panose="020B0604020202020204" pitchFamily="34" charset="0"/>
              <a:buChar char="•"/>
            </a:pPr>
            <a:r>
              <a:rPr lang="fr-FR" sz="1800" dirty="0"/>
              <a:t>Dispositions spécifiques</a:t>
            </a:r>
          </a:p>
          <a:p>
            <a:pPr marL="285750" indent="-285750">
              <a:buClrTx/>
              <a:buFont typeface="Arial" panose="020B0604020202020204" pitchFamily="34" charset="0"/>
              <a:buChar char="•"/>
            </a:pPr>
            <a:r>
              <a:rPr lang="fr-FR" sz="1800" dirty="0"/>
              <a:t>Traitement comptable des subventions d’investissement diffère selon que le coût du renouvellement des immobilisations financées est ou non supporté par l’entité.</a:t>
            </a:r>
          </a:p>
        </p:txBody>
      </p:sp>
      <p:sp>
        <p:nvSpPr>
          <p:cNvPr id="13" name="Espace réservé du contenu 5">
            <a:extLst>
              <a:ext uri="{FF2B5EF4-FFF2-40B4-BE49-F238E27FC236}">
                <a16:creationId xmlns="" xmlns:a16="http://schemas.microsoft.com/office/drawing/2014/main" id="{088885A1-501E-4AB6-BD85-BD343AAB71E1}"/>
              </a:ext>
            </a:extLst>
          </p:cNvPr>
          <p:cNvSpPr txBox="1">
            <a:spLocks/>
          </p:cNvSpPr>
          <p:nvPr/>
        </p:nvSpPr>
        <p:spPr>
          <a:xfrm>
            <a:off x="6193102" y="2771466"/>
            <a:ext cx="5448300" cy="3201507"/>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Font typeface="Arial" panose="020B0604020202020204" pitchFamily="34" charset="0"/>
              <a:buChar char="•"/>
            </a:pPr>
            <a:r>
              <a:rPr lang="fr-FR" sz="1800" b="1" dirty="0"/>
              <a:t>Suppression d’un traitement comptable spécifique du secteur pour les subventions d’investissement.</a:t>
            </a:r>
          </a:p>
          <a:p>
            <a:pPr marL="285750" indent="-285750">
              <a:buClrTx/>
              <a:buFont typeface="Arial" panose="020B0604020202020204" pitchFamily="34" charset="0"/>
              <a:buChar char="•"/>
            </a:pPr>
            <a:r>
              <a:rPr lang="fr-FR" sz="1800" dirty="0"/>
              <a:t>Suppression des mécanismes comptables liés aux biens non renouvelables ou aux biens renouvelables. </a:t>
            </a:r>
          </a:p>
          <a:p>
            <a:pPr marL="285750" indent="-285750">
              <a:buClrTx/>
              <a:buFont typeface="Arial" panose="020B0604020202020204" pitchFamily="34" charset="0"/>
              <a:buChar char="•"/>
            </a:pPr>
            <a:r>
              <a:rPr lang="fr-FR" sz="1800" b="1" dirty="0"/>
              <a:t>Application des dispositions du PCG pour comptabiliser les subventions d’investissement (reprise en produits).</a:t>
            </a:r>
          </a:p>
        </p:txBody>
      </p:sp>
      <p:sp>
        <p:nvSpPr>
          <p:cNvPr id="2" name="Rectangle 1"/>
          <p:cNvSpPr/>
          <p:nvPr/>
        </p:nvSpPr>
        <p:spPr>
          <a:xfrm>
            <a:off x="6193102" y="4954829"/>
            <a:ext cx="6096000" cy="646331"/>
          </a:xfrm>
          <a:prstGeom prst="rect">
            <a:avLst/>
          </a:prstGeom>
        </p:spPr>
        <p:txBody>
          <a:bodyPr>
            <a:spAutoFit/>
          </a:bodyPr>
          <a:lstStyle/>
          <a:p>
            <a:r>
              <a:rPr lang="fr-FR" b="1" dirty="0">
                <a:solidFill>
                  <a:srgbClr val="C92A85"/>
                </a:solidFill>
              </a:rPr>
              <a:t>Changement de méthode comptable </a:t>
            </a:r>
            <a:r>
              <a:rPr lang="fr-FR" b="1" dirty="0">
                <a:solidFill>
                  <a:srgbClr val="C92A85"/>
                </a:solidFill>
                <a:sym typeface="Wingdings" panose="05000000000000000000" pitchFamily="2" charset="2"/>
              </a:rPr>
              <a:t></a:t>
            </a:r>
            <a:r>
              <a:rPr lang="fr-FR" b="1" dirty="0">
                <a:solidFill>
                  <a:srgbClr val="C92A85"/>
                </a:solidFill>
              </a:rPr>
              <a:t> traitement rétrospectif (impact RAN)</a:t>
            </a:r>
          </a:p>
        </p:txBody>
      </p:sp>
      <p:pic>
        <p:nvPicPr>
          <p:cNvPr id="14" name="Image 13">
            <a:extLst>
              <a:ext uri="{FF2B5EF4-FFF2-40B4-BE49-F238E27FC236}">
                <a16:creationId xmlns="" xmlns:a16="http://schemas.microsoft.com/office/drawing/2014/main" id="{0DE82D32-99CB-4455-8222-71AB624039D8}"/>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21565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6DBB9D19-564E-40C0-97E6-A7BBE494A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0043A0B5-D3BD-47E7-9A77-A64A0036DF91}"/>
              </a:ext>
            </a:extLst>
          </p:cNvPr>
          <p:cNvSpPr>
            <a:spLocks noGrp="1"/>
          </p:cNvSpPr>
          <p:nvPr>
            <p:ph type="title"/>
          </p:nvPr>
        </p:nvSpPr>
        <p:spPr>
          <a:xfrm>
            <a:off x="559934" y="455233"/>
            <a:ext cx="10515600" cy="1325563"/>
          </a:xfrm>
        </p:spPr>
        <p:txBody>
          <a:bodyPr vert="horz" lIns="91440" tIns="45720" rIns="91440" bIns="45720" rtlCol="0" anchor="ctr">
            <a:normAutofit/>
          </a:bodyPr>
          <a:lstStyle/>
          <a:p>
            <a:r>
              <a:rPr lang="fr-FR" sz="3200" b="1" dirty="0">
                <a:solidFill>
                  <a:srgbClr val="27ADD2"/>
                </a:solidFill>
                <a:latin typeface="+mn-lt"/>
              </a:rPr>
              <a:t>Les ressources </a:t>
            </a:r>
            <a:br>
              <a:rPr lang="fr-FR" sz="3200" b="1" dirty="0">
                <a:solidFill>
                  <a:srgbClr val="27ADD2"/>
                </a:solidFill>
                <a:latin typeface="+mn-lt"/>
              </a:rPr>
            </a:br>
            <a:r>
              <a:rPr lang="fr-FR" sz="3200" b="1" dirty="0">
                <a:solidFill>
                  <a:srgbClr val="27ADD2"/>
                </a:solidFill>
                <a:latin typeface="+mn-lt"/>
              </a:rPr>
              <a:t>Les concours publics</a:t>
            </a:r>
          </a:p>
        </p:txBody>
      </p:sp>
      <p:sp>
        <p:nvSpPr>
          <p:cNvPr id="6" name="Espace réservé du texte 6">
            <a:extLst>
              <a:ext uri="{FF2B5EF4-FFF2-40B4-BE49-F238E27FC236}">
                <a16:creationId xmlns="" xmlns:a16="http://schemas.microsoft.com/office/drawing/2014/main" id="{05C75231-609E-4808-8D75-086E77EEABF1}"/>
              </a:ext>
            </a:extLst>
          </p:cNvPr>
          <p:cNvSpPr txBox="1">
            <a:spLocks/>
          </p:cNvSpPr>
          <p:nvPr/>
        </p:nvSpPr>
        <p:spPr>
          <a:xfrm>
            <a:off x="559934" y="1875211"/>
            <a:ext cx="5448300" cy="685800"/>
          </a:xfrm>
          <a:prstGeom prst="rect">
            <a:avLst/>
          </a:prstGeom>
          <a:solidFill>
            <a:srgbClr val="18407E"/>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b="1" dirty="0">
                <a:solidFill>
                  <a:schemeClr val="bg1"/>
                </a:solidFill>
              </a:rPr>
              <a:t>Règles actuelles</a:t>
            </a:r>
          </a:p>
        </p:txBody>
      </p:sp>
      <p:sp>
        <p:nvSpPr>
          <p:cNvPr id="7" name="Espace réservé du texte 7">
            <a:extLst>
              <a:ext uri="{FF2B5EF4-FFF2-40B4-BE49-F238E27FC236}">
                <a16:creationId xmlns="" xmlns:a16="http://schemas.microsoft.com/office/drawing/2014/main" id="{0817C479-C754-4794-BB94-7D68538C2332}"/>
              </a:ext>
            </a:extLst>
          </p:cNvPr>
          <p:cNvSpPr txBox="1">
            <a:spLocks/>
          </p:cNvSpPr>
          <p:nvPr/>
        </p:nvSpPr>
        <p:spPr>
          <a:xfrm>
            <a:off x="6183766" y="1875211"/>
            <a:ext cx="5448300" cy="685800"/>
          </a:xfrm>
          <a:prstGeom prst="rect">
            <a:avLst/>
          </a:prstGeom>
          <a:solidFill>
            <a:srgbClr val="F09AC1"/>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chemeClr val="bg1"/>
                </a:solidFill>
              </a:rPr>
              <a:t>Nouveau règlement</a:t>
            </a:r>
            <a:endParaRPr lang="fr-FR" b="1" dirty="0">
              <a:solidFill>
                <a:schemeClr val="bg1"/>
              </a:solidFill>
            </a:endParaRPr>
          </a:p>
        </p:txBody>
      </p:sp>
      <p:sp>
        <p:nvSpPr>
          <p:cNvPr id="8" name="Espace réservé du contenu 5">
            <a:extLst>
              <a:ext uri="{FF2B5EF4-FFF2-40B4-BE49-F238E27FC236}">
                <a16:creationId xmlns="" xmlns:a16="http://schemas.microsoft.com/office/drawing/2014/main" id="{5EE6B166-8DFE-4015-ACF0-3733DCE6160A}"/>
              </a:ext>
            </a:extLst>
          </p:cNvPr>
          <p:cNvSpPr txBox="1">
            <a:spLocks/>
          </p:cNvSpPr>
          <p:nvPr/>
        </p:nvSpPr>
        <p:spPr>
          <a:xfrm>
            <a:off x="579891" y="2712466"/>
            <a:ext cx="5448300" cy="3627074"/>
          </a:xfrm>
          <a:prstGeom prst="rect">
            <a:avLst/>
          </a:prstGeom>
        </p:spPr>
        <p:txBody>
          <a:bodyPr anchor="t">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None/>
            </a:pPr>
            <a:r>
              <a:rPr lang="fr-FR" sz="1800"/>
              <a:t>Absence de précision sur les concours publics</a:t>
            </a:r>
            <a:endParaRPr lang="fr-FR" sz="1800" dirty="0"/>
          </a:p>
        </p:txBody>
      </p:sp>
      <p:sp>
        <p:nvSpPr>
          <p:cNvPr id="9" name="Espace réservé du contenu 6">
            <a:extLst>
              <a:ext uri="{FF2B5EF4-FFF2-40B4-BE49-F238E27FC236}">
                <a16:creationId xmlns="" xmlns:a16="http://schemas.microsoft.com/office/drawing/2014/main" id="{08C045F5-20C4-48A0-8160-85FEDDF7746C}"/>
              </a:ext>
            </a:extLst>
          </p:cNvPr>
          <p:cNvSpPr txBox="1">
            <a:spLocks/>
          </p:cNvSpPr>
          <p:nvPr/>
        </p:nvSpPr>
        <p:spPr>
          <a:xfrm>
            <a:off x="6226628" y="2713573"/>
            <a:ext cx="5448300" cy="3627074"/>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None/>
            </a:pPr>
            <a:r>
              <a:rPr lang="fr-FR" sz="1800" b="1" dirty="0"/>
              <a:t>Article 142-9 </a:t>
            </a:r>
          </a:p>
          <a:p>
            <a:pPr>
              <a:buFont typeface="Calibri" panose="020F0502020204030204" pitchFamily="34" charset="0"/>
              <a:buNone/>
            </a:pPr>
            <a:r>
              <a:rPr lang="fr-FR" sz="1800" dirty="0"/>
              <a:t>Les concours publics comprennent :</a:t>
            </a:r>
          </a:p>
          <a:p>
            <a:pPr>
              <a:buNone/>
            </a:pPr>
            <a:r>
              <a:rPr lang="fr-FR" sz="1800" dirty="0"/>
              <a:t>- les contributions financières d’une autorité administrative qui ne sont pas des subventions ;</a:t>
            </a:r>
          </a:p>
          <a:p>
            <a:pPr>
              <a:buNone/>
            </a:pPr>
            <a:r>
              <a:rPr lang="fr-FR" sz="1800" dirty="0"/>
              <a:t>- les reversements de participations, contributions ou taxes par un organisme collecteur.</a:t>
            </a:r>
          </a:p>
          <a:p>
            <a:pPr>
              <a:buFont typeface="Calibri" panose="020F0502020204030204" pitchFamily="34" charset="0"/>
              <a:buNone/>
            </a:pPr>
            <a:r>
              <a:rPr lang="fr-FR" sz="1800" dirty="0"/>
              <a:t>Ils sont comptabilisés en produit au compte « Concours publics » en fonction des modalités propres au dispositif concerné.</a:t>
            </a:r>
          </a:p>
          <a:p>
            <a:pPr>
              <a:buFont typeface="Calibri" panose="020F0502020204030204" pitchFamily="34" charset="0"/>
              <a:buNone/>
            </a:pPr>
            <a:r>
              <a:rPr lang="fr-FR" sz="1800" dirty="0"/>
              <a:t>Les concours publics sont enregistrés dans le compte 73 « Concours publics ».</a:t>
            </a:r>
          </a:p>
        </p:txBody>
      </p:sp>
      <p:pic>
        <p:nvPicPr>
          <p:cNvPr id="11" name="Image 10">
            <a:extLst>
              <a:ext uri="{FF2B5EF4-FFF2-40B4-BE49-F238E27FC236}">
                <a16:creationId xmlns="" xmlns:a16="http://schemas.microsoft.com/office/drawing/2014/main" id="{4D911117-5057-476A-9361-1D72A6A344D3}"/>
              </a:ext>
            </a:extLst>
          </p:cNvPr>
          <p:cNvPicPr>
            <a:picLocks noChangeAspect="1"/>
          </p:cNvPicPr>
          <p:nvPr/>
        </p:nvPicPr>
        <p:blipFill>
          <a:blip r:embed="rId5"/>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214626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4D71108B-ACC9-4A81-B402-4AA6068FA0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6666"/>
          </a:xfrm>
          <a:prstGeom prst="rect">
            <a:avLst/>
          </a:prstGeom>
        </p:spPr>
      </p:pic>
      <p:sp>
        <p:nvSpPr>
          <p:cNvPr id="6" name="ZoneTexte 5">
            <a:extLst>
              <a:ext uri="{FF2B5EF4-FFF2-40B4-BE49-F238E27FC236}">
                <a16:creationId xmlns="" xmlns:a16="http://schemas.microsoft.com/office/drawing/2014/main" id="{5E2CE624-2928-48B7-B847-F88FCAA4D92E}"/>
              </a:ext>
            </a:extLst>
          </p:cNvPr>
          <p:cNvSpPr txBox="1"/>
          <p:nvPr/>
        </p:nvSpPr>
        <p:spPr>
          <a:xfrm>
            <a:off x="138023" y="2682815"/>
            <a:ext cx="12052791" cy="2185214"/>
          </a:xfrm>
          <a:prstGeom prst="rect">
            <a:avLst/>
          </a:prstGeom>
          <a:noFill/>
        </p:spPr>
        <p:txBody>
          <a:bodyPr wrap="square" rtlCol="0">
            <a:spAutoFit/>
          </a:bodyPr>
          <a:lstStyle/>
          <a:p>
            <a:pPr algn="ctr"/>
            <a:r>
              <a:rPr lang="fr-FR" sz="4800" b="1" dirty="0">
                <a:solidFill>
                  <a:schemeClr val="bg1"/>
                </a:solidFill>
                <a:latin typeface="Arial" panose="020B0604020202020204" pitchFamily="34" charset="0"/>
                <a:cs typeface="Arial" panose="020B0604020202020204" pitchFamily="34" charset="0"/>
              </a:rPr>
              <a:t>Le nouveau règlement comptable :</a:t>
            </a:r>
          </a:p>
          <a:p>
            <a:pPr algn="ctr"/>
            <a:endParaRPr lang="fr-FR" sz="4800" b="1" dirty="0">
              <a:solidFill>
                <a:schemeClr val="bg1"/>
              </a:solidFill>
              <a:latin typeface="Arial" panose="020B0604020202020204" pitchFamily="34" charset="0"/>
              <a:cs typeface="Arial" panose="020B0604020202020204" pitchFamily="34" charset="0"/>
            </a:endParaRPr>
          </a:p>
          <a:p>
            <a:pPr algn="ctr"/>
            <a:r>
              <a:rPr lang="fr-FR" sz="4000" b="1" dirty="0">
                <a:solidFill>
                  <a:schemeClr val="bg1"/>
                </a:solidFill>
                <a:latin typeface="Arial" panose="020B0604020202020204" pitchFamily="34" charset="0"/>
                <a:cs typeface="Arial" panose="020B0604020202020204" pitchFamily="34" charset="0"/>
              </a:rPr>
              <a:t>Comment l’appliquer en janvier 2020?</a:t>
            </a:r>
          </a:p>
        </p:txBody>
      </p:sp>
      <p:cxnSp>
        <p:nvCxnSpPr>
          <p:cNvPr id="7" name="Connecteur droit 6">
            <a:extLst>
              <a:ext uri="{FF2B5EF4-FFF2-40B4-BE49-F238E27FC236}">
                <a16:creationId xmlns="" xmlns:a16="http://schemas.microsoft.com/office/drawing/2014/main" id="{85BBE0FA-87C7-4EF1-80BC-BE46500C1257}"/>
              </a:ext>
            </a:extLst>
          </p:cNvPr>
          <p:cNvCxnSpPr>
            <a:cxnSpLocks/>
          </p:cNvCxnSpPr>
          <p:nvPr/>
        </p:nvCxnSpPr>
        <p:spPr>
          <a:xfrm>
            <a:off x="2364996" y="3747025"/>
            <a:ext cx="74620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 xmlns:a16="http://schemas.microsoft.com/office/drawing/2014/main" id="{14D6691D-A10D-4061-A090-BCC201970E17}"/>
              </a:ext>
            </a:extLst>
          </p:cNvPr>
          <p:cNvCxnSpPr>
            <a:cxnSpLocks/>
          </p:cNvCxnSpPr>
          <p:nvPr/>
        </p:nvCxnSpPr>
        <p:spPr>
          <a:xfrm>
            <a:off x="2364996" y="2767545"/>
            <a:ext cx="74620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 xmlns:a16="http://schemas.microsoft.com/office/drawing/2014/main" id="{22DC35EA-0426-4406-8196-230B99721D0B}"/>
              </a:ext>
            </a:extLst>
          </p:cNvPr>
          <p:cNvPicPr>
            <a:picLocks noChangeAspect="1"/>
          </p:cNvPicPr>
          <p:nvPr/>
        </p:nvPicPr>
        <p:blipFill>
          <a:blip r:embed="rId3"/>
          <a:stretch>
            <a:fillRect/>
          </a:stretch>
        </p:blipFill>
        <p:spPr>
          <a:xfrm>
            <a:off x="8712679" y="6064313"/>
            <a:ext cx="3395301" cy="678009"/>
          </a:xfrm>
          <a:prstGeom prst="rect">
            <a:avLst/>
          </a:prstGeom>
        </p:spPr>
      </p:pic>
    </p:spTree>
    <p:extLst>
      <p:ext uri="{BB962C8B-B14F-4D97-AF65-F5344CB8AC3E}">
        <p14:creationId xmlns:p14="http://schemas.microsoft.com/office/powerpoint/2010/main" val="246834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BB097F45-731C-41F9-A5C6-2958A9221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F4586946-E7F7-4184-93C7-50A049C9E4A2}"/>
              </a:ext>
            </a:extLst>
          </p:cNvPr>
          <p:cNvSpPr>
            <a:spLocks noGrp="1"/>
          </p:cNvSpPr>
          <p:nvPr>
            <p:ph type="title"/>
          </p:nvPr>
        </p:nvSpPr>
        <p:spPr>
          <a:xfrm>
            <a:off x="520959" y="484815"/>
            <a:ext cx="10515600" cy="1325563"/>
          </a:xfrm>
        </p:spPr>
        <p:txBody>
          <a:bodyPr/>
          <a:lstStyle/>
          <a:p>
            <a:r>
              <a:rPr lang="fr-FR" sz="3200" b="1" dirty="0">
                <a:solidFill>
                  <a:srgbClr val="27ADD2"/>
                </a:solidFill>
                <a:latin typeface="+mn-lt"/>
              </a:rPr>
              <a:t>Les ressources </a:t>
            </a:r>
            <a:r>
              <a:rPr lang="fr-FR" dirty="0"/>
              <a:t/>
            </a:r>
            <a:br>
              <a:rPr lang="fr-FR" dirty="0"/>
            </a:br>
            <a:r>
              <a:rPr lang="fr-FR" sz="3200" b="1" dirty="0">
                <a:solidFill>
                  <a:srgbClr val="27ADD2"/>
                </a:solidFill>
                <a:latin typeface="+mn-lt"/>
              </a:rPr>
              <a:t>Dons</a:t>
            </a:r>
          </a:p>
        </p:txBody>
      </p:sp>
      <p:sp>
        <p:nvSpPr>
          <p:cNvPr id="8" name="Espace réservé du contenu 2">
            <a:extLst>
              <a:ext uri="{FF2B5EF4-FFF2-40B4-BE49-F238E27FC236}">
                <a16:creationId xmlns="" xmlns:a16="http://schemas.microsoft.com/office/drawing/2014/main" id="{D755ECC4-E79F-496C-8ABA-DC221E486E82}"/>
              </a:ext>
            </a:extLst>
          </p:cNvPr>
          <p:cNvSpPr>
            <a:spLocks noGrp="1"/>
          </p:cNvSpPr>
          <p:nvPr>
            <p:ph sz="quarter" idx="12"/>
          </p:nvPr>
        </p:nvSpPr>
        <p:spPr>
          <a:xfrm>
            <a:off x="520959" y="1614066"/>
            <a:ext cx="11107737" cy="644205"/>
          </a:xfrm>
        </p:spPr>
        <p:txBody>
          <a:bodyPr>
            <a:normAutofit/>
          </a:bodyPr>
          <a:lstStyle/>
          <a:p>
            <a:pPr algn="l">
              <a:buNone/>
            </a:pPr>
            <a:r>
              <a:rPr lang="fr-FR" sz="2400" b="1" dirty="0">
                <a:solidFill>
                  <a:srgbClr val="C92A85"/>
                </a:solidFill>
              </a:rPr>
              <a:t>Principes comptables</a:t>
            </a:r>
          </a:p>
        </p:txBody>
      </p:sp>
      <p:sp>
        <p:nvSpPr>
          <p:cNvPr id="10" name="ZoneTexte 9">
            <a:extLst>
              <a:ext uri="{FF2B5EF4-FFF2-40B4-BE49-F238E27FC236}">
                <a16:creationId xmlns="" xmlns:a16="http://schemas.microsoft.com/office/drawing/2014/main" id="{28C21548-B823-4506-8370-133FD2AF033F}"/>
              </a:ext>
            </a:extLst>
          </p:cNvPr>
          <p:cNvSpPr txBox="1"/>
          <p:nvPr/>
        </p:nvSpPr>
        <p:spPr>
          <a:xfrm>
            <a:off x="618231" y="2550278"/>
            <a:ext cx="10955535" cy="644205"/>
          </a:xfrm>
          <a:prstGeom prst="rect">
            <a:avLst/>
          </a:prstGeom>
          <a:solidFill>
            <a:srgbClr val="282E68"/>
          </a:solidFill>
        </p:spPr>
        <p:txBody>
          <a:bodyPr wrap="square" rtlCol="0">
            <a:spAutoFit/>
          </a:bodyPr>
          <a:lstStyle/>
          <a:p>
            <a:r>
              <a:rPr lang="fr-FR" dirty="0">
                <a:solidFill>
                  <a:schemeClr val="bg1"/>
                </a:solidFill>
              </a:rPr>
              <a:t>Les dons manuels, quelle que soit leur destination, constituent des produits de l’exercice qui sont enregistrés au fur et à mesure de leur collecte.</a:t>
            </a:r>
          </a:p>
        </p:txBody>
      </p:sp>
      <p:sp>
        <p:nvSpPr>
          <p:cNvPr id="11" name="ZoneTexte 10">
            <a:extLst>
              <a:ext uri="{FF2B5EF4-FFF2-40B4-BE49-F238E27FC236}">
                <a16:creationId xmlns="" xmlns:a16="http://schemas.microsoft.com/office/drawing/2014/main" id="{A836DCA7-3CDB-42D0-A818-003B6317E1D2}"/>
              </a:ext>
            </a:extLst>
          </p:cNvPr>
          <p:cNvSpPr txBox="1"/>
          <p:nvPr/>
        </p:nvSpPr>
        <p:spPr>
          <a:xfrm>
            <a:off x="4548231" y="3513078"/>
            <a:ext cx="3095537" cy="369332"/>
          </a:xfrm>
          <a:prstGeom prst="rect">
            <a:avLst/>
          </a:prstGeom>
          <a:solidFill>
            <a:srgbClr val="282E68"/>
          </a:solidFill>
        </p:spPr>
        <p:txBody>
          <a:bodyPr wrap="square" rtlCol="0">
            <a:spAutoFit/>
          </a:bodyPr>
          <a:lstStyle/>
          <a:p>
            <a:pPr algn="ctr"/>
            <a:r>
              <a:rPr lang="fr-FR" dirty="0">
                <a:solidFill>
                  <a:schemeClr val="bg1"/>
                </a:solidFill>
              </a:rPr>
              <a:t>Règles actuelles</a:t>
            </a:r>
          </a:p>
        </p:txBody>
      </p:sp>
      <p:sp>
        <p:nvSpPr>
          <p:cNvPr id="12" name="ZoneTexte 11">
            <a:extLst>
              <a:ext uri="{FF2B5EF4-FFF2-40B4-BE49-F238E27FC236}">
                <a16:creationId xmlns="" xmlns:a16="http://schemas.microsoft.com/office/drawing/2014/main" id="{11041FA6-17FF-4EF9-A05F-4A316E3B5A9D}"/>
              </a:ext>
            </a:extLst>
          </p:cNvPr>
          <p:cNvSpPr txBox="1"/>
          <p:nvPr/>
        </p:nvSpPr>
        <p:spPr>
          <a:xfrm>
            <a:off x="8478233" y="3513078"/>
            <a:ext cx="3095537" cy="369332"/>
          </a:xfrm>
          <a:prstGeom prst="rect">
            <a:avLst/>
          </a:prstGeom>
          <a:solidFill>
            <a:srgbClr val="C92A85"/>
          </a:solidFill>
        </p:spPr>
        <p:txBody>
          <a:bodyPr wrap="square" rtlCol="0">
            <a:spAutoFit/>
          </a:bodyPr>
          <a:lstStyle/>
          <a:p>
            <a:pPr algn="ctr"/>
            <a:r>
              <a:rPr lang="fr-FR" dirty="0">
                <a:solidFill>
                  <a:schemeClr val="bg1"/>
                </a:solidFill>
              </a:rPr>
              <a:t>Nouveau règlement</a:t>
            </a:r>
          </a:p>
        </p:txBody>
      </p:sp>
      <p:sp>
        <p:nvSpPr>
          <p:cNvPr id="13" name="ZoneTexte 12">
            <a:extLst>
              <a:ext uri="{FF2B5EF4-FFF2-40B4-BE49-F238E27FC236}">
                <a16:creationId xmlns="" xmlns:a16="http://schemas.microsoft.com/office/drawing/2014/main" id="{4D7C1A82-A7A8-4388-92DF-040EB17AA81E}"/>
              </a:ext>
            </a:extLst>
          </p:cNvPr>
          <p:cNvSpPr txBox="1"/>
          <p:nvPr/>
        </p:nvSpPr>
        <p:spPr>
          <a:xfrm>
            <a:off x="618231" y="3513078"/>
            <a:ext cx="3095537" cy="369332"/>
          </a:xfrm>
          <a:prstGeom prst="rect">
            <a:avLst/>
          </a:prstGeom>
          <a:solidFill>
            <a:schemeClr val="bg1"/>
          </a:solidFill>
          <a:ln>
            <a:solidFill>
              <a:srgbClr val="282E68"/>
            </a:solidFill>
          </a:ln>
        </p:spPr>
        <p:txBody>
          <a:bodyPr wrap="square" rtlCol="0">
            <a:spAutoFit/>
          </a:bodyPr>
          <a:lstStyle/>
          <a:p>
            <a:pPr algn="ctr"/>
            <a:r>
              <a:rPr lang="fr-FR" dirty="0">
                <a:solidFill>
                  <a:srgbClr val="282E68"/>
                </a:solidFill>
              </a:rPr>
              <a:t>Fait générateur</a:t>
            </a:r>
          </a:p>
        </p:txBody>
      </p:sp>
      <p:sp>
        <p:nvSpPr>
          <p:cNvPr id="14" name="ZoneTexte 13">
            <a:extLst>
              <a:ext uri="{FF2B5EF4-FFF2-40B4-BE49-F238E27FC236}">
                <a16:creationId xmlns="" xmlns:a16="http://schemas.microsoft.com/office/drawing/2014/main" id="{64AC838D-086F-478B-A530-CA3EC7249117}"/>
              </a:ext>
            </a:extLst>
          </p:cNvPr>
          <p:cNvSpPr txBox="1"/>
          <p:nvPr/>
        </p:nvSpPr>
        <p:spPr>
          <a:xfrm>
            <a:off x="618231" y="4150744"/>
            <a:ext cx="3095537" cy="369332"/>
          </a:xfrm>
          <a:prstGeom prst="rect">
            <a:avLst/>
          </a:prstGeom>
          <a:noFill/>
        </p:spPr>
        <p:txBody>
          <a:bodyPr wrap="square" rtlCol="0">
            <a:spAutoFit/>
          </a:bodyPr>
          <a:lstStyle/>
          <a:p>
            <a:r>
              <a:rPr lang="fr-FR" dirty="0"/>
              <a:t>Encaissements</a:t>
            </a:r>
          </a:p>
        </p:txBody>
      </p:sp>
      <p:sp>
        <p:nvSpPr>
          <p:cNvPr id="15" name="ZoneTexte 14">
            <a:extLst>
              <a:ext uri="{FF2B5EF4-FFF2-40B4-BE49-F238E27FC236}">
                <a16:creationId xmlns="" xmlns:a16="http://schemas.microsoft.com/office/drawing/2014/main" id="{3C33DDAE-3D57-49AE-AEDA-D602B7587830}"/>
              </a:ext>
            </a:extLst>
          </p:cNvPr>
          <p:cNvSpPr txBox="1"/>
          <p:nvPr/>
        </p:nvSpPr>
        <p:spPr>
          <a:xfrm>
            <a:off x="4548230" y="4150744"/>
            <a:ext cx="3095537" cy="369332"/>
          </a:xfrm>
          <a:prstGeom prst="rect">
            <a:avLst/>
          </a:prstGeom>
          <a:noFill/>
        </p:spPr>
        <p:txBody>
          <a:bodyPr wrap="square" rtlCol="0">
            <a:spAutoFit/>
          </a:bodyPr>
          <a:lstStyle/>
          <a:p>
            <a:pPr marL="285750" indent="-285750">
              <a:buFont typeface="Wingdings 3" panose="05040102010807070707" pitchFamily="18" charset="2"/>
              <a:buChar char="Ú"/>
            </a:pPr>
            <a:r>
              <a:rPr lang="fr-FR" dirty="0"/>
              <a:t>Constatation en produits</a:t>
            </a:r>
          </a:p>
        </p:txBody>
      </p:sp>
      <p:sp>
        <p:nvSpPr>
          <p:cNvPr id="16" name="ZoneTexte 15">
            <a:extLst>
              <a:ext uri="{FF2B5EF4-FFF2-40B4-BE49-F238E27FC236}">
                <a16:creationId xmlns="" xmlns:a16="http://schemas.microsoft.com/office/drawing/2014/main" id="{48D8990C-8945-4910-8C6B-661A660BD0C0}"/>
              </a:ext>
            </a:extLst>
          </p:cNvPr>
          <p:cNvSpPr txBox="1"/>
          <p:nvPr/>
        </p:nvSpPr>
        <p:spPr>
          <a:xfrm>
            <a:off x="8478229" y="4150744"/>
            <a:ext cx="3095537" cy="1754326"/>
          </a:xfrm>
          <a:prstGeom prst="rect">
            <a:avLst/>
          </a:prstGeom>
          <a:noFill/>
        </p:spPr>
        <p:txBody>
          <a:bodyPr wrap="square" rtlCol="0">
            <a:spAutoFit/>
          </a:bodyPr>
          <a:lstStyle/>
          <a:p>
            <a:pPr marL="285750" indent="-285750">
              <a:buFont typeface="Wingdings 3" panose="05040102010807070707" pitchFamily="18" charset="2"/>
              <a:buChar char="Ú"/>
            </a:pPr>
            <a:r>
              <a:rPr lang="fr-FR" dirty="0"/>
              <a:t>Constatation en produits</a:t>
            </a:r>
          </a:p>
          <a:p>
            <a:r>
              <a:rPr lang="fr-FR" dirty="0"/>
              <a:t>(compte 7541 « Dons manuels »)</a:t>
            </a:r>
          </a:p>
          <a:p>
            <a:endParaRPr lang="fr-FR" dirty="0"/>
          </a:p>
          <a:p>
            <a:r>
              <a:rPr lang="fr-FR" dirty="0"/>
              <a:t>Pas de changement de méthode comptable</a:t>
            </a:r>
          </a:p>
        </p:txBody>
      </p:sp>
      <p:pic>
        <p:nvPicPr>
          <p:cNvPr id="18" name="Image 17">
            <a:extLst>
              <a:ext uri="{FF2B5EF4-FFF2-40B4-BE49-F238E27FC236}">
                <a16:creationId xmlns="" xmlns:a16="http://schemas.microsoft.com/office/drawing/2014/main" id="{EE112A52-3E31-4C02-9782-0DCF310CB3C6}"/>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413962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 xmlns:a16="http://schemas.microsoft.com/office/drawing/2014/main" id="{0A7B4B86-D8D6-4C0B-86E4-91A379060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F4586946-E7F7-4184-93C7-50A049C9E4A2}"/>
              </a:ext>
            </a:extLst>
          </p:cNvPr>
          <p:cNvSpPr>
            <a:spLocks noGrp="1"/>
          </p:cNvSpPr>
          <p:nvPr>
            <p:ph type="title"/>
          </p:nvPr>
        </p:nvSpPr>
        <p:spPr>
          <a:xfrm>
            <a:off x="539620" y="494797"/>
            <a:ext cx="10515600" cy="1325563"/>
          </a:xfrm>
        </p:spPr>
        <p:txBody>
          <a:bodyPr vert="horz" lIns="91440" tIns="45720" rIns="91440" bIns="45720" rtlCol="0" anchor="ctr">
            <a:normAutofit/>
          </a:bodyPr>
          <a:lstStyle/>
          <a:p>
            <a:r>
              <a:rPr lang="fr-FR" sz="3200" b="1" dirty="0">
                <a:solidFill>
                  <a:srgbClr val="27ADD2"/>
                </a:solidFill>
                <a:latin typeface="+mn-lt"/>
              </a:rPr>
              <a:t>Les ressources </a:t>
            </a:r>
            <a:br>
              <a:rPr lang="fr-FR" sz="3200" b="1" dirty="0">
                <a:solidFill>
                  <a:srgbClr val="27ADD2"/>
                </a:solidFill>
                <a:latin typeface="+mn-lt"/>
              </a:rPr>
            </a:br>
            <a:r>
              <a:rPr lang="fr-FR" sz="3200" b="1" dirty="0">
                <a:solidFill>
                  <a:srgbClr val="27ADD2"/>
                </a:solidFill>
                <a:latin typeface="+mn-lt"/>
              </a:rPr>
              <a:t>Mécénat</a:t>
            </a:r>
          </a:p>
        </p:txBody>
      </p:sp>
      <p:sp>
        <p:nvSpPr>
          <p:cNvPr id="4" name="Espace réservé du numéro de diapositive 3">
            <a:extLst>
              <a:ext uri="{FF2B5EF4-FFF2-40B4-BE49-F238E27FC236}">
                <a16:creationId xmlns="" xmlns:a16="http://schemas.microsoft.com/office/drawing/2014/main" id="{A1B539AB-7CF2-4133-B496-C58B3261B221}"/>
              </a:ext>
            </a:extLst>
          </p:cNvPr>
          <p:cNvSpPr>
            <a:spLocks noGrp="1"/>
          </p:cNvSpPr>
          <p:nvPr>
            <p:ph type="sldNum" sz="quarter" idx="11"/>
          </p:nvPr>
        </p:nvSpPr>
        <p:spPr/>
        <p:txBody>
          <a:bodyPr/>
          <a:lstStyle/>
          <a:p>
            <a:fld id="{47EDABE7-B264-4207-A0D5-84B5EF1C6369}" type="slidenum">
              <a:rPr lang="fr-FR" smtClean="0"/>
              <a:pPr/>
              <a:t>21</a:t>
            </a:fld>
            <a:endParaRPr lang="fr-FR" dirty="0"/>
          </a:p>
        </p:txBody>
      </p:sp>
      <p:sp>
        <p:nvSpPr>
          <p:cNvPr id="10" name="ZoneTexte 9">
            <a:extLst>
              <a:ext uri="{FF2B5EF4-FFF2-40B4-BE49-F238E27FC236}">
                <a16:creationId xmlns="" xmlns:a16="http://schemas.microsoft.com/office/drawing/2014/main" id="{28C21548-B823-4506-8370-133FD2AF033F}"/>
              </a:ext>
            </a:extLst>
          </p:cNvPr>
          <p:cNvSpPr txBox="1"/>
          <p:nvPr/>
        </p:nvSpPr>
        <p:spPr>
          <a:xfrm>
            <a:off x="626502" y="2354624"/>
            <a:ext cx="10955535" cy="1200329"/>
          </a:xfrm>
          <a:prstGeom prst="rect">
            <a:avLst/>
          </a:prstGeom>
          <a:solidFill>
            <a:srgbClr val="282E68"/>
          </a:solidFill>
        </p:spPr>
        <p:txBody>
          <a:bodyPr wrap="square" rtlCol="0">
            <a:spAutoFit/>
          </a:bodyPr>
          <a:lstStyle/>
          <a:p>
            <a:r>
              <a:rPr lang="fr-FR" dirty="0">
                <a:solidFill>
                  <a:schemeClr val="bg1"/>
                </a:solidFill>
              </a:rPr>
              <a:t>Le montant octroyé au titre d’une convention de mécénat est comptabilisé en produit dans un compte « Mécénats » à la signature de la convention. Ce principe ne s’applique que pour le mécénat financier. </a:t>
            </a:r>
          </a:p>
          <a:p>
            <a:r>
              <a:rPr lang="fr-FR" b="1" dirty="0">
                <a:solidFill>
                  <a:schemeClr val="bg1"/>
                </a:solidFill>
              </a:rPr>
              <a:t>Pour les autres formes de mécénat (matériel, nature et </a:t>
            </a:r>
            <a:r>
              <a:rPr lang="fr-FR" b="1" dirty="0" smtClean="0">
                <a:solidFill>
                  <a:schemeClr val="bg1"/>
                </a:solidFill>
              </a:rPr>
              <a:t>compétences), </a:t>
            </a:r>
            <a:r>
              <a:rPr lang="fr-FR" b="1" dirty="0">
                <a:solidFill>
                  <a:schemeClr val="bg1"/>
                </a:solidFill>
              </a:rPr>
              <a:t>la comptabilisation est prévue à l’article 211-1 relatif aux Contributions volontaires en nature.</a:t>
            </a:r>
          </a:p>
        </p:txBody>
      </p:sp>
      <p:sp>
        <p:nvSpPr>
          <p:cNvPr id="11" name="ZoneTexte 10">
            <a:extLst>
              <a:ext uri="{FF2B5EF4-FFF2-40B4-BE49-F238E27FC236}">
                <a16:creationId xmlns="" xmlns:a16="http://schemas.microsoft.com/office/drawing/2014/main" id="{A836DCA7-3CDB-42D0-A818-003B6317E1D2}"/>
              </a:ext>
            </a:extLst>
          </p:cNvPr>
          <p:cNvSpPr txBox="1"/>
          <p:nvPr/>
        </p:nvSpPr>
        <p:spPr>
          <a:xfrm>
            <a:off x="4556502" y="3771552"/>
            <a:ext cx="3095537" cy="369332"/>
          </a:xfrm>
          <a:prstGeom prst="rect">
            <a:avLst/>
          </a:prstGeom>
          <a:solidFill>
            <a:srgbClr val="282E68"/>
          </a:solidFill>
        </p:spPr>
        <p:txBody>
          <a:bodyPr wrap="square" rtlCol="0">
            <a:spAutoFit/>
          </a:bodyPr>
          <a:lstStyle/>
          <a:p>
            <a:pPr algn="ctr"/>
            <a:r>
              <a:rPr lang="fr-FR" dirty="0">
                <a:solidFill>
                  <a:schemeClr val="bg1"/>
                </a:solidFill>
              </a:rPr>
              <a:t>Règles actuelles</a:t>
            </a:r>
          </a:p>
        </p:txBody>
      </p:sp>
      <p:sp>
        <p:nvSpPr>
          <p:cNvPr id="12" name="ZoneTexte 11">
            <a:extLst>
              <a:ext uri="{FF2B5EF4-FFF2-40B4-BE49-F238E27FC236}">
                <a16:creationId xmlns="" xmlns:a16="http://schemas.microsoft.com/office/drawing/2014/main" id="{11041FA6-17FF-4EF9-A05F-4A316E3B5A9D}"/>
              </a:ext>
            </a:extLst>
          </p:cNvPr>
          <p:cNvSpPr txBox="1"/>
          <p:nvPr/>
        </p:nvSpPr>
        <p:spPr>
          <a:xfrm>
            <a:off x="8486504" y="3771552"/>
            <a:ext cx="3095537" cy="369332"/>
          </a:xfrm>
          <a:prstGeom prst="rect">
            <a:avLst/>
          </a:prstGeom>
          <a:solidFill>
            <a:srgbClr val="C92A85"/>
          </a:solidFill>
        </p:spPr>
        <p:txBody>
          <a:bodyPr wrap="square" rtlCol="0">
            <a:spAutoFit/>
          </a:bodyPr>
          <a:lstStyle/>
          <a:p>
            <a:pPr algn="ctr"/>
            <a:r>
              <a:rPr lang="fr-FR" dirty="0">
                <a:solidFill>
                  <a:schemeClr val="bg1"/>
                </a:solidFill>
              </a:rPr>
              <a:t>Nouveau règlement</a:t>
            </a:r>
          </a:p>
        </p:txBody>
      </p:sp>
      <p:sp>
        <p:nvSpPr>
          <p:cNvPr id="13" name="ZoneTexte 12">
            <a:extLst>
              <a:ext uri="{FF2B5EF4-FFF2-40B4-BE49-F238E27FC236}">
                <a16:creationId xmlns="" xmlns:a16="http://schemas.microsoft.com/office/drawing/2014/main" id="{4D7C1A82-A7A8-4388-92DF-040EB17AA81E}"/>
              </a:ext>
            </a:extLst>
          </p:cNvPr>
          <p:cNvSpPr txBox="1"/>
          <p:nvPr/>
        </p:nvSpPr>
        <p:spPr>
          <a:xfrm>
            <a:off x="626502" y="3771552"/>
            <a:ext cx="3095537" cy="369332"/>
          </a:xfrm>
          <a:prstGeom prst="rect">
            <a:avLst/>
          </a:prstGeom>
          <a:solidFill>
            <a:schemeClr val="bg1"/>
          </a:solidFill>
          <a:ln>
            <a:solidFill>
              <a:srgbClr val="282E68"/>
            </a:solidFill>
          </a:ln>
        </p:spPr>
        <p:txBody>
          <a:bodyPr wrap="square" rtlCol="0">
            <a:spAutoFit/>
          </a:bodyPr>
          <a:lstStyle/>
          <a:p>
            <a:pPr algn="ctr"/>
            <a:r>
              <a:rPr lang="fr-FR" dirty="0">
                <a:solidFill>
                  <a:srgbClr val="282E68"/>
                </a:solidFill>
              </a:rPr>
              <a:t>Fait générateur</a:t>
            </a:r>
          </a:p>
        </p:txBody>
      </p:sp>
      <p:sp>
        <p:nvSpPr>
          <p:cNvPr id="17" name="ZoneTexte 16">
            <a:extLst>
              <a:ext uri="{FF2B5EF4-FFF2-40B4-BE49-F238E27FC236}">
                <a16:creationId xmlns="" xmlns:a16="http://schemas.microsoft.com/office/drawing/2014/main" id="{287DC48C-F988-4F44-B443-A111FA58CF39}"/>
              </a:ext>
            </a:extLst>
          </p:cNvPr>
          <p:cNvSpPr txBox="1"/>
          <p:nvPr/>
        </p:nvSpPr>
        <p:spPr>
          <a:xfrm>
            <a:off x="626502" y="4293091"/>
            <a:ext cx="3095537" cy="369332"/>
          </a:xfrm>
          <a:prstGeom prst="rect">
            <a:avLst/>
          </a:prstGeom>
          <a:noFill/>
        </p:spPr>
        <p:txBody>
          <a:bodyPr wrap="square" rtlCol="0">
            <a:spAutoFit/>
          </a:bodyPr>
          <a:lstStyle/>
          <a:p>
            <a:r>
              <a:rPr lang="fr-FR" dirty="0"/>
              <a:t>Signature de la convention</a:t>
            </a:r>
          </a:p>
        </p:txBody>
      </p:sp>
      <p:sp>
        <p:nvSpPr>
          <p:cNvPr id="18" name="ZoneTexte 17">
            <a:extLst>
              <a:ext uri="{FF2B5EF4-FFF2-40B4-BE49-F238E27FC236}">
                <a16:creationId xmlns="" xmlns:a16="http://schemas.microsoft.com/office/drawing/2014/main" id="{F547645E-098E-41FC-B44E-A07DF4CBD7FE}"/>
              </a:ext>
            </a:extLst>
          </p:cNvPr>
          <p:cNvSpPr txBox="1"/>
          <p:nvPr/>
        </p:nvSpPr>
        <p:spPr>
          <a:xfrm>
            <a:off x="4556501" y="4293091"/>
            <a:ext cx="3095537" cy="646331"/>
          </a:xfrm>
          <a:prstGeom prst="rect">
            <a:avLst/>
          </a:prstGeom>
          <a:noFill/>
        </p:spPr>
        <p:txBody>
          <a:bodyPr wrap="square" rtlCol="0">
            <a:spAutoFit/>
          </a:bodyPr>
          <a:lstStyle/>
          <a:p>
            <a:pPr marL="285750" indent="-285750">
              <a:buFont typeface="Wingdings 3" panose="05040102010807070707" pitchFamily="18" charset="2"/>
              <a:buChar char="Ú"/>
            </a:pPr>
            <a:r>
              <a:rPr lang="fr-FR" dirty="0"/>
              <a:t>Constatation en produits dans sa globalité</a:t>
            </a:r>
          </a:p>
        </p:txBody>
      </p:sp>
      <p:sp>
        <p:nvSpPr>
          <p:cNvPr id="19" name="ZoneTexte 18">
            <a:extLst>
              <a:ext uri="{FF2B5EF4-FFF2-40B4-BE49-F238E27FC236}">
                <a16:creationId xmlns="" xmlns:a16="http://schemas.microsoft.com/office/drawing/2014/main" id="{DBE63B05-3720-4B80-82F3-F1378502699A}"/>
              </a:ext>
            </a:extLst>
          </p:cNvPr>
          <p:cNvSpPr txBox="1"/>
          <p:nvPr/>
        </p:nvSpPr>
        <p:spPr>
          <a:xfrm>
            <a:off x="8486500" y="4293091"/>
            <a:ext cx="3095537" cy="1754326"/>
          </a:xfrm>
          <a:prstGeom prst="rect">
            <a:avLst/>
          </a:prstGeom>
          <a:noFill/>
        </p:spPr>
        <p:txBody>
          <a:bodyPr wrap="square" rtlCol="0">
            <a:spAutoFit/>
          </a:bodyPr>
          <a:lstStyle/>
          <a:p>
            <a:pPr marL="285750" indent="-285750">
              <a:buFont typeface="Wingdings 3" panose="05040102010807070707" pitchFamily="18" charset="2"/>
              <a:buChar char="Ú"/>
            </a:pPr>
            <a:r>
              <a:rPr lang="fr-FR" dirty="0"/>
              <a:t>Constatation en produits dans sa globalité</a:t>
            </a:r>
          </a:p>
          <a:p>
            <a:r>
              <a:rPr lang="fr-FR" dirty="0"/>
              <a:t>(compte 7542 « Mécénats »)</a:t>
            </a:r>
          </a:p>
          <a:p>
            <a:endParaRPr lang="fr-FR" dirty="0"/>
          </a:p>
          <a:p>
            <a:r>
              <a:rPr lang="fr-FR" dirty="0"/>
              <a:t>Pas de changement de méthode comptable</a:t>
            </a:r>
          </a:p>
        </p:txBody>
      </p:sp>
      <p:sp>
        <p:nvSpPr>
          <p:cNvPr id="15" name="Espace réservé du contenu 2">
            <a:extLst>
              <a:ext uri="{FF2B5EF4-FFF2-40B4-BE49-F238E27FC236}">
                <a16:creationId xmlns="" xmlns:a16="http://schemas.microsoft.com/office/drawing/2014/main" id="{0D50AFD8-FA7D-46F4-8D26-6AA350857AEF}"/>
              </a:ext>
            </a:extLst>
          </p:cNvPr>
          <p:cNvSpPr txBox="1">
            <a:spLocks/>
          </p:cNvSpPr>
          <p:nvPr/>
        </p:nvSpPr>
        <p:spPr>
          <a:xfrm>
            <a:off x="520959" y="1614066"/>
            <a:ext cx="11107737" cy="64420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2400" b="1" dirty="0">
                <a:solidFill>
                  <a:srgbClr val="C92A85"/>
                </a:solidFill>
              </a:rPr>
              <a:t>Principes comptables</a:t>
            </a:r>
          </a:p>
        </p:txBody>
      </p:sp>
      <p:pic>
        <p:nvPicPr>
          <p:cNvPr id="16" name="Image 15">
            <a:extLst>
              <a:ext uri="{FF2B5EF4-FFF2-40B4-BE49-F238E27FC236}">
                <a16:creationId xmlns="" xmlns:a16="http://schemas.microsoft.com/office/drawing/2014/main" id="{3DDA52ED-0901-4A90-8717-EF9B5C510E65}"/>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26229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6A70698E-281E-4688-9894-C307F2C61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F4586946-E7F7-4184-93C7-50A049C9E4A2}"/>
              </a:ext>
            </a:extLst>
          </p:cNvPr>
          <p:cNvSpPr>
            <a:spLocks noGrp="1"/>
          </p:cNvSpPr>
          <p:nvPr>
            <p:ph type="title"/>
          </p:nvPr>
        </p:nvSpPr>
        <p:spPr>
          <a:xfrm>
            <a:off x="520959" y="470630"/>
            <a:ext cx="10515600" cy="1325563"/>
          </a:xfrm>
        </p:spPr>
        <p:txBody>
          <a:bodyPr vert="horz" lIns="91440" tIns="45720" rIns="91440" bIns="45720" rtlCol="0" anchor="ctr">
            <a:normAutofit/>
          </a:bodyPr>
          <a:lstStyle/>
          <a:p>
            <a:r>
              <a:rPr lang="fr-FR" sz="3200" b="1" dirty="0">
                <a:solidFill>
                  <a:srgbClr val="27ADD2"/>
                </a:solidFill>
                <a:latin typeface="+mn-lt"/>
              </a:rPr>
              <a:t>Les ressources </a:t>
            </a:r>
            <a:br>
              <a:rPr lang="fr-FR" sz="3200" b="1" dirty="0">
                <a:solidFill>
                  <a:srgbClr val="27ADD2"/>
                </a:solidFill>
                <a:latin typeface="+mn-lt"/>
              </a:rPr>
            </a:br>
            <a:r>
              <a:rPr lang="fr-FR" sz="3200" b="1" dirty="0">
                <a:solidFill>
                  <a:srgbClr val="27ADD2"/>
                </a:solidFill>
                <a:latin typeface="+mn-lt"/>
              </a:rPr>
              <a:t>Contributions financières reçues</a:t>
            </a:r>
          </a:p>
        </p:txBody>
      </p:sp>
      <p:sp>
        <p:nvSpPr>
          <p:cNvPr id="10" name="ZoneTexte 9">
            <a:extLst>
              <a:ext uri="{FF2B5EF4-FFF2-40B4-BE49-F238E27FC236}">
                <a16:creationId xmlns="" xmlns:a16="http://schemas.microsoft.com/office/drawing/2014/main" id="{28C21548-B823-4506-8370-133FD2AF033F}"/>
              </a:ext>
            </a:extLst>
          </p:cNvPr>
          <p:cNvSpPr txBox="1"/>
          <p:nvPr/>
        </p:nvSpPr>
        <p:spPr>
          <a:xfrm>
            <a:off x="618231" y="2293062"/>
            <a:ext cx="10955535" cy="646331"/>
          </a:xfrm>
          <a:prstGeom prst="rect">
            <a:avLst/>
          </a:prstGeom>
          <a:solidFill>
            <a:srgbClr val="282E68"/>
          </a:solidFill>
        </p:spPr>
        <p:txBody>
          <a:bodyPr wrap="square" rtlCol="0">
            <a:spAutoFit/>
          </a:bodyPr>
          <a:lstStyle/>
          <a:p>
            <a:r>
              <a:rPr lang="fr-FR" dirty="0">
                <a:solidFill>
                  <a:schemeClr val="bg1"/>
                </a:solidFill>
              </a:rPr>
              <a:t>Une contribution financière est un soutien facultatif octroyé par une autre entité. Ces contributions ne constituent pas la rémunération de prestations ou de fourniture de biens. (art 142-3)</a:t>
            </a:r>
          </a:p>
        </p:txBody>
      </p:sp>
      <p:sp>
        <p:nvSpPr>
          <p:cNvPr id="12" name="ZoneTexte 11">
            <a:extLst>
              <a:ext uri="{FF2B5EF4-FFF2-40B4-BE49-F238E27FC236}">
                <a16:creationId xmlns="" xmlns:a16="http://schemas.microsoft.com/office/drawing/2014/main" id="{11041FA6-17FF-4EF9-A05F-4A316E3B5A9D}"/>
              </a:ext>
            </a:extLst>
          </p:cNvPr>
          <p:cNvSpPr txBox="1"/>
          <p:nvPr/>
        </p:nvSpPr>
        <p:spPr>
          <a:xfrm>
            <a:off x="4548231" y="3059668"/>
            <a:ext cx="3095537" cy="369332"/>
          </a:xfrm>
          <a:prstGeom prst="rect">
            <a:avLst/>
          </a:prstGeom>
          <a:solidFill>
            <a:srgbClr val="C92A85"/>
          </a:solidFill>
        </p:spPr>
        <p:txBody>
          <a:bodyPr wrap="square" rtlCol="0">
            <a:spAutoFit/>
          </a:bodyPr>
          <a:lstStyle/>
          <a:p>
            <a:pPr algn="ctr"/>
            <a:r>
              <a:rPr lang="fr-FR" dirty="0">
                <a:solidFill>
                  <a:schemeClr val="bg1"/>
                </a:solidFill>
              </a:rPr>
              <a:t>Nouveau règlement</a:t>
            </a:r>
          </a:p>
        </p:txBody>
      </p:sp>
      <p:sp>
        <p:nvSpPr>
          <p:cNvPr id="13" name="ZoneTexte 12">
            <a:extLst>
              <a:ext uri="{FF2B5EF4-FFF2-40B4-BE49-F238E27FC236}">
                <a16:creationId xmlns="" xmlns:a16="http://schemas.microsoft.com/office/drawing/2014/main" id="{4D7C1A82-A7A8-4388-92DF-040EB17AA81E}"/>
              </a:ext>
            </a:extLst>
          </p:cNvPr>
          <p:cNvSpPr txBox="1"/>
          <p:nvPr/>
        </p:nvSpPr>
        <p:spPr>
          <a:xfrm>
            <a:off x="618232" y="3059668"/>
            <a:ext cx="3095537" cy="369332"/>
          </a:xfrm>
          <a:prstGeom prst="rect">
            <a:avLst/>
          </a:prstGeom>
          <a:solidFill>
            <a:schemeClr val="bg1"/>
          </a:solidFill>
          <a:ln>
            <a:solidFill>
              <a:srgbClr val="282E68"/>
            </a:solidFill>
          </a:ln>
        </p:spPr>
        <p:txBody>
          <a:bodyPr wrap="square" rtlCol="0">
            <a:spAutoFit/>
          </a:bodyPr>
          <a:lstStyle/>
          <a:p>
            <a:pPr algn="ctr"/>
            <a:r>
              <a:rPr lang="fr-FR" dirty="0">
                <a:solidFill>
                  <a:srgbClr val="282E68"/>
                </a:solidFill>
              </a:rPr>
              <a:t>Fait générateur</a:t>
            </a:r>
          </a:p>
        </p:txBody>
      </p:sp>
      <p:sp>
        <p:nvSpPr>
          <p:cNvPr id="14" name="ZoneTexte 13">
            <a:extLst>
              <a:ext uri="{FF2B5EF4-FFF2-40B4-BE49-F238E27FC236}">
                <a16:creationId xmlns="" xmlns:a16="http://schemas.microsoft.com/office/drawing/2014/main" id="{CC873AA3-0225-40B2-A552-FC95CC881A05}"/>
              </a:ext>
            </a:extLst>
          </p:cNvPr>
          <p:cNvSpPr txBox="1"/>
          <p:nvPr/>
        </p:nvSpPr>
        <p:spPr>
          <a:xfrm>
            <a:off x="618232" y="3558602"/>
            <a:ext cx="3095537" cy="646331"/>
          </a:xfrm>
          <a:prstGeom prst="rect">
            <a:avLst/>
          </a:prstGeom>
          <a:noFill/>
        </p:spPr>
        <p:txBody>
          <a:bodyPr wrap="square" rtlCol="0">
            <a:spAutoFit/>
          </a:bodyPr>
          <a:lstStyle/>
          <a:p>
            <a:r>
              <a:rPr lang="fr-FR" dirty="0"/>
              <a:t>Signature de la convention ou engagement</a:t>
            </a:r>
          </a:p>
        </p:txBody>
      </p:sp>
      <p:sp>
        <p:nvSpPr>
          <p:cNvPr id="15" name="ZoneTexte 14">
            <a:extLst>
              <a:ext uri="{FF2B5EF4-FFF2-40B4-BE49-F238E27FC236}">
                <a16:creationId xmlns="" xmlns:a16="http://schemas.microsoft.com/office/drawing/2014/main" id="{43FE49B2-6A81-4E3F-8ACC-67D47540EE56}"/>
              </a:ext>
            </a:extLst>
          </p:cNvPr>
          <p:cNvSpPr txBox="1"/>
          <p:nvPr/>
        </p:nvSpPr>
        <p:spPr>
          <a:xfrm>
            <a:off x="4548231" y="3558602"/>
            <a:ext cx="3095537" cy="2862322"/>
          </a:xfrm>
          <a:prstGeom prst="rect">
            <a:avLst/>
          </a:prstGeom>
          <a:noFill/>
        </p:spPr>
        <p:txBody>
          <a:bodyPr wrap="square" rtlCol="0">
            <a:spAutoFit/>
          </a:bodyPr>
          <a:lstStyle/>
          <a:p>
            <a:pPr marL="285750" indent="-285750">
              <a:buFont typeface="Wingdings 3" panose="05040102010807070707" pitchFamily="18" charset="2"/>
              <a:buChar char="Ú"/>
            </a:pPr>
            <a:r>
              <a:rPr lang="fr-FR" dirty="0"/>
              <a:t>Constatation en produits d’exploitation </a:t>
            </a:r>
          </a:p>
          <a:p>
            <a:r>
              <a:rPr lang="fr-FR" dirty="0"/>
              <a:t>Compte 755 « Contributions financières » – si activité courante</a:t>
            </a:r>
          </a:p>
          <a:p>
            <a:pPr marL="285750" indent="-285750">
              <a:buFont typeface="Wingdings 3" panose="05040102010807070707" pitchFamily="18" charset="2"/>
              <a:buChar char="Ú"/>
            </a:pPr>
            <a:r>
              <a:rPr lang="fr-FR" dirty="0"/>
              <a:t>Constatation en produits exceptionnels</a:t>
            </a:r>
          </a:p>
          <a:p>
            <a:r>
              <a:rPr lang="fr-FR" dirty="0"/>
              <a:t>Compte 77X A définir – si ne relève pas de l’activité courante</a:t>
            </a:r>
          </a:p>
        </p:txBody>
      </p:sp>
      <p:sp>
        <p:nvSpPr>
          <p:cNvPr id="16" name="ZoneTexte 15">
            <a:extLst>
              <a:ext uri="{FF2B5EF4-FFF2-40B4-BE49-F238E27FC236}">
                <a16:creationId xmlns="" xmlns:a16="http://schemas.microsoft.com/office/drawing/2014/main" id="{C19028A0-2910-4588-A153-C4CD0B6C0435}"/>
              </a:ext>
            </a:extLst>
          </p:cNvPr>
          <p:cNvSpPr txBox="1"/>
          <p:nvPr/>
        </p:nvSpPr>
        <p:spPr>
          <a:xfrm>
            <a:off x="8533159" y="3558602"/>
            <a:ext cx="3095537" cy="2308324"/>
          </a:xfrm>
          <a:prstGeom prst="rect">
            <a:avLst/>
          </a:prstGeom>
          <a:noFill/>
        </p:spPr>
        <p:txBody>
          <a:bodyPr wrap="square" rtlCol="0">
            <a:spAutoFit/>
          </a:bodyPr>
          <a:lstStyle/>
          <a:p>
            <a:r>
              <a:rPr lang="fr-FR" dirty="0">
                <a:solidFill>
                  <a:srgbClr val="C92A85"/>
                </a:solidFill>
              </a:rPr>
              <a:t>Eventuellement, changement de méthode comptable : </a:t>
            </a:r>
          </a:p>
          <a:p>
            <a:pPr marL="285750" indent="-285750">
              <a:buFont typeface="Wingdings 3" panose="05040102010807070707" pitchFamily="18" charset="2"/>
              <a:buChar char="Ú"/>
            </a:pPr>
            <a:r>
              <a:rPr lang="fr-FR" dirty="0">
                <a:solidFill>
                  <a:srgbClr val="C92A85"/>
                </a:solidFill>
              </a:rPr>
              <a:t>au titre de la reconnaissance des revenus,</a:t>
            </a:r>
          </a:p>
          <a:p>
            <a:pPr marL="285750" indent="-285750">
              <a:buFont typeface="Wingdings 3" panose="05040102010807070707" pitchFamily="18" charset="2"/>
              <a:buChar char="Ú"/>
            </a:pPr>
            <a:r>
              <a:rPr lang="fr-FR" dirty="0">
                <a:solidFill>
                  <a:srgbClr val="C92A85"/>
                </a:solidFill>
              </a:rPr>
              <a:t>et la classification comptable des comptes de produits à utiliser</a:t>
            </a:r>
          </a:p>
        </p:txBody>
      </p:sp>
      <p:sp>
        <p:nvSpPr>
          <p:cNvPr id="17" name="Espace réservé du contenu 2">
            <a:extLst>
              <a:ext uri="{FF2B5EF4-FFF2-40B4-BE49-F238E27FC236}">
                <a16:creationId xmlns="" xmlns:a16="http://schemas.microsoft.com/office/drawing/2014/main" id="{2E082B1F-AC6D-474A-A87B-6E69E3FCE0C2}"/>
              </a:ext>
            </a:extLst>
          </p:cNvPr>
          <p:cNvSpPr txBox="1">
            <a:spLocks/>
          </p:cNvSpPr>
          <p:nvPr/>
        </p:nvSpPr>
        <p:spPr>
          <a:xfrm>
            <a:off x="520959" y="1614066"/>
            <a:ext cx="11107737" cy="64420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2400" b="1" dirty="0">
                <a:solidFill>
                  <a:srgbClr val="C92A85"/>
                </a:solidFill>
              </a:rPr>
              <a:t>Principes comptables</a:t>
            </a:r>
          </a:p>
        </p:txBody>
      </p:sp>
      <p:pic>
        <p:nvPicPr>
          <p:cNvPr id="18" name="Image 17">
            <a:extLst>
              <a:ext uri="{FF2B5EF4-FFF2-40B4-BE49-F238E27FC236}">
                <a16:creationId xmlns="" xmlns:a16="http://schemas.microsoft.com/office/drawing/2014/main" id="{BA68D2A5-C54C-433A-8BD3-EFB9DFEA0382}"/>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201305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7392A7B2-8DC6-4D3B-BB9C-D62B90C8CB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3AEE6773-D6B6-4CA8-A472-142D2CE9EB14}"/>
              </a:ext>
            </a:extLst>
          </p:cNvPr>
          <p:cNvSpPr>
            <a:spLocks noGrp="1"/>
          </p:cNvSpPr>
          <p:nvPr>
            <p:ph type="title"/>
          </p:nvPr>
        </p:nvSpPr>
        <p:spPr>
          <a:xfrm>
            <a:off x="530290" y="464433"/>
            <a:ext cx="10515600" cy="1325563"/>
          </a:xfrm>
        </p:spPr>
        <p:txBody>
          <a:bodyPr vert="horz" lIns="91440" tIns="45720" rIns="91440" bIns="45720" rtlCol="0" anchor="ctr">
            <a:normAutofit/>
          </a:bodyPr>
          <a:lstStyle/>
          <a:p>
            <a:r>
              <a:rPr lang="fr-FR" sz="3200" b="1" dirty="0">
                <a:solidFill>
                  <a:srgbClr val="27ADD2"/>
                </a:solidFill>
                <a:latin typeface="+mn-lt"/>
              </a:rPr>
              <a:t>Les ressources </a:t>
            </a:r>
            <a:br>
              <a:rPr lang="fr-FR" sz="3200" b="1" dirty="0">
                <a:solidFill>
                  <a:srgbClr val="27ADD2"/>
                </a:solidFill>
                <a:latin typeface="+mn-lt"/>
              </a:rPr>
            </a:br>
            <a:r>
              <a:rPr lang="fr-FR" sz="3200" b="1" dirty="0">
                <a:solidFill>
                  <a:srgbClr val="27ADD2"/>
                </a:solidFill>
                <a:latin typeface="+mn-lt"/>
              </a:rPr>
              <a:t>Classification</a:t>
            </a:r>
          </a:p>
        </p:txBody>
      </p:sp>
      <p:graphicFrame>
        <p:nvGraphicFramePr>
          <p:cNvPr id="8" name="Tableau 7">
            <a:extLst>
              <a:ext uri="{FF2B5EF4-FFF2-40B4-BE49-F238E27FC236}">
                <a16:creationId xmlns="" xmlns:a16="http://schemas.microsoft.com/office/drawing/2014/main" id="{5F1885E5-F280-435C-BB42-F99690507FD8}"/>
              </a:ext>
            </a:extLst>
          </p:cNvPr>
          <p:cNvGraphicFramePr>
            <a:graphicFrameLocks noGrp="1"/>
          </p:cNvGraphicFramePr>
          <p:nvPr>
            <p:extLst>
              <p:ext uri="{D42A27DB-BD31-4B8C-83A1-F6EECF244321}">
                <p14:modId xmlns:p14="http://schemas.microsoft.com/office/powerpoint/2010/main" val="1587937153"/>
              </p:ext>
            </p:extLst>
          </p:nvPr>
        </p:nvGraphicFramePr>
        <p:xfrm>
          <a:off x="618067" y="1774847"/>
          <a:ext cx="10955866" cy="3948785"/>
        </p:xfrm>
        <a:graphic>
          <a:graphicData uri="http://schemas.openxmlformats.org/drawingml/2006/table">
            <a:tbl>
              <a:tblPr firstRow="1" bandRow="1">
                <a:tableStyleId>{5C22544A-7EE6-4342-B048-85BDC9FD1C3A}</a:tableStyleId>
              </a:tblPr>
              <a:tblGrid>
                <a:gridCol w="1464792">
                  <a:extLst>
                    <a:ext uri="{9D8B030D-6E8A-4147-A177-3AD203B41FA5}">
                      <a16:colId xmlns="" xmlns:a16="http://schemas.microsoft.com/office/drawing/2014/main" val="20000"/>
                    </a:ext>
                  </a:extLst>
                </a:gridCol>
                <a:gridCol w="2140849">
                  <a:extLst>
                    <a:ext uri="{9D8B030D-6E8A-4147-A177-3AD203B41FA5}">
                      <a16:colId xmlns="" xmlns:a16="http://schemas.microsoft.com/office/drawing/2014/main" val="20001"/>
                    </a:ext>
                  </a:extLst>
                </a:gridCol>
                <a:gridCol w="1230770">
                  <a:extLst>
                    <a:ext uri="{9D8B030D-6E8A-4147-A177-3AD203B41FA5}">
                      <a16:colId xmlns="" xmlns:a16="http://schemas.microsoft.com/office/drawing/2014/main" val="20002"/>
                    </a:ext>
                  </a:extLst>
                </a:gridCol>
                <a:gridCol w="1525515">
                  <a:extLst>
                    <a:ext uri="{9D8B030D-6E8A-4147-A177-3AD203B41FA5}">
                      <a16:colId xmlns="" xmlns:a16="http://schemas.microsoft.com/office/drawing/2014/main" val="20003"/>
                    </a:ext>
                  </a:extLst>
                </a:gridCol>
                <a:gridCol w="1615858">
                  <a:extLst>
                    <a:ext uri="{9D8B030D-6E8A-4147-A177-3AD203B41FA5}">
                      <a16:colId xmlns="" xmlns:a16="http://schemas.microsoft.com/office/drawing/2014/main" val="20004"/>
                    </a:ext>
                  </a:extLst>
                </a:gridCol>
                <a:gridCol w="1483702">
                  <a:extLst>
                    <a:ext uri="{9D8B030D-6E8A-4147-A177-3AD203B41FA5}">
                      <a16:colId xmlns="" xmlns:a16="http://schemas.microsoft.com/office/drawing/2014/main" val="20005"/>
                    </a:ext>
                  </a:extLst>
                </a:gridCol>
                <a:gridCol w="1494380">
                  <a:extLst>
                    <a:ext uri="{9D8B030D-6E8A-4147-A177-3AD203B41FA5}">
                      <a16:colId xmlns="" xmlns:a16="http://schemas.microsoft.com/office/drawing/2014/main" val="20006"/>
                    </a:ext>
                  </a:extLst>
                </a:gridCol>
              </a:tblGrid>
              <a:tr h="451341">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fr-FR" sz="1600" dirty="0"/>
                        <a:t>Cotisations</a:t>
                      </a:r>
                    </a:p>
                    <a:p>
                      <a:endParaRPr lang="fr-FR" sz="2400" dirty="0"/>
                    </a:p>
                  </a:txBody>
                  <a:tcPr>
                    <a:solidFill>
                      <a:srgbClr val="282E68"/>
                    </a:solidFill>
                  </a:tcPr>
                </a:tc>
                <a:tc>
                  <a:txBody>
                    <a:bodyPr/>
                    <a:lstStyle/>
                    <a:p>
                      <a:pPr algn="ctr"/>
                      <a:r>
                        <a:rPr lang="fr-FR" sz="1600" dirty="0"/>
                        <a:t>Ventes de biens </a:t>
                      </a:r>
                      <a:br>
                        <a:rPr lang="fr-FR" sz="1600" dirty="0"/>
                      </a:br>
                      <a:r>
                        <a:rPr lang="fr-FR" sz="1600" dirty="0"/>
                        <a:t>et services</a:t>
                      </a:r>
                    </a:p>
                  </a:txBody>
                  <a:tcPr>
                    <a:solidFill>
                      <a:srgbClr val="282E68"/>
                    </a:solidFill>
                  </a:tcPr>
                </a:tc>
                <a:tc gridSpan="5">
                  <a:txBody>
                    <a:bodyPr/>
                    <a:lstStyle/>
                    <a:p>
                      <a:pPr algn="ctr"/>
                      <a:r>
                        <a:rPr lang="fr-FR" sz="1600" dirty="0"/>
                        <a:t>Contributions financières</a:t>
                      </a:r>
                      <a:r>
                        <a:rPr lang="fr-FR" sz="1600" baseline="0" dirty="0"/>
                        <a:t> reçues</a:t>
                      </a:r>
                      <a:endParaRPr lang="fr-FR" sz="1600" dirty="0"/>
                    </a:p>
                  </a:txBody>
                  <a:tcPr>
                    <a:solidFill>
                      <a:srgbClr val="282E68"/>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extLst>
                  <a:ext uri="{0D108BD9-81ED-4DB2-BD59-A6C34878D82A}">
                    <a16:rowId xmlns="" xmlns:a16="http://schemas.microsoft.com/office/drawing/2014/main" val="10000"/>
                  </a:ext>
                </a:extLst>
              </a:tr>
              <a:tr h="357189">
                <a:tc>
                  <a:txBody>
                    <a:bodyPr/>
                    <a:lstStyle/>
                    <a:p>
                      <a:pPr marL="0" indent="0" algn="ctr">
                        <a:buFont typeface="Arial" panose="020B0604020202020204" pitchFamily="34" charset="0"/>
                        <a:buNone/>
                      </a:pPr>
                      <a:r>
                        <a:rPr lang="fr-FR" sz="1600" b="1" dirty="0">
                          <a:solidFill>
                            <a:schemeClr val="bg1"/>
                          </a:solidFill>
                        </a:rPr>
                        <a:t>756</a:t>
                      </a:r>
                    </a:p>
                  </a:txBody>
                  <a:tcPr>
                    <a:solidFill>
                      <a:srgbClr val="C92A85"/>
                    </a:solidFill>
                  </a:tcPr>
                </a:tc>
                <a:tc>
                  <a:txBody>
                    <a:bodyPr/>
                    <a:lstStyle/>
                    <a:p>
                      <a:pPr marL="0" indent="0" algn="ctr">
                        <a:buFont typeface="Arial" panose="020B0604020202020204" pitchFamily="34" charset="0"/>
                        <a:buNone/>
                      </a:pPr>
                      <a:r>
                        <a:rPr lang="fr-FR" sz="1600" b="1" dirty="0">
                          <a:solidFill>
                            <a:schemeClr val="bg1"/>
                          </a:solidFill>
                        </a:rPr>
                        <a:t>701 à 708</a:t>
                      </a:r>
                    </a:p>
                  </a:txBody>
                  <a:tcPr>
                    <a:solidFill>
                      <a:srgbClr val="C92A85"/>
                    </a:solidFill>
                  </a:tcPr>
                </a:tc>
                <a:tc>
                  <a:txBody>
                    <a:bodyPr/>
                    <a:lstStyle/>
                    <a:p>
                      <a:pPr algn="ctr"/>
                      <a:r>
                        <a:rPr lang="fr-FR" sz="1600" b="1" dirty="0">
                          <a:solidFill>
                            <a:schemeClr val="bg1"/>
                          </a:solidFill>
                        </a:rPr>
                        <a:t>730</a:t>
                      </a:r>
                    </a:p>
                  </a:txBody>
                  <a:tcPr>
                    <a:solidFill>
                      <a:srgbClr val="C92A85"/>
                    </a:solidFill>
                  </a:tcPr>
                </a:tc>
                <a:tc>
                  <a:txBody>
                    <a:bodyPr/>
                    <a:lstStyle/>
                    <a:p>
                      <a:pPr algn="ctr"/>
                      <a:r>
                        <a:rPr lang="fr-FR" sz="1600" b="1" dirty="0">
                          <a:solidFill>
                            <a:schemeClr val="bg1"/>
                          </a:solidFill>
                        </a:rPr>
                        <a:t>740</a:t>
                      </a:r>
                    </a:p>
                  </a:txBody>
                  <a:tcPr>
                    <a:solidFill>
                      <a:srgbClr val="C92A85"/>
                    </a:solidFill>
                  </a:tcPr>
                </a:tc>
                <a:tc>
                  <a:txBody>
                    <a:bodyPr/>
                    <a:lstStyle/>
                    <a:p>
                      <a:pPr algn="ctr"/>
                      <a:r>
                        <a:rPr lang="fr-FR" sz="1600" b="1" dirty="0">
                          <a:solidFill>
                            <a:schemeClr val="bg1"/>
                          </a:solidFill>
                        </a:rPr>
                        <a:t>753</a:t>
                      </a:r>
                    </a:p>
                  </a:txBody>
                  <a:tcPr>
                    <a:solidFill>
                      <a:srgbClr val="C92A85"/>
                    </a:solidFill>
                  </a:tcPr>
                </a:tc>
                <a:tc>
                  <a:txBody>
                    <a:bodyPr/>
                    <a:lstStyle/>
                    <a:p>
                      <a:pPr algn="ctr"/>
                      <a:r>
                        <a:rPr lang="fr-FR" sz="1600" b="1" dirty="0">
                          <a:solidFill>
                            <a:schemeClr val="bg1"/>
                          </a:solidFill>
                        </a:rPr>
                        <a:t>754</a:t>
                      </a:r>
                    </a:p>
                  </a:txBody>
                  <a:tcPr>
                    <a:solidFill>
                      <a:srgbClr val="C92A85"/>
                    </a:solidFill>
                  </a:tcPr>
                </a:tc>
                <a:tc>
                  <a:txBody>
                    <a:bodyPr/>
                    <a:lstStyle/>
                    <a:p>
                      <a:pPr algn="ctr"/>
                      <a:r>
                        <a:rPr lang="fr-FR" sz="1600" b="1" dirty="0">
                          <a:solidFill>
                            <a:schemeClr val="bg1"/>
                          </a:solidFill>
                        </a:rPr>
                        <a:t>755</a:t>
                      </a:r>
                    </a:p>
                  </a:txBody>
                  <a:tcPr>
                    <a:solidFill>
                      <a:srgbClr val="C92A85"/>
                    </a:solidFill>
                  </a:tcPr>
                </a:tc>
                <a:extLst>
                  <a:ext uri="{0D108BD9-81ED-4DB2-BD59-A6C34878D82A}">
                    <a16:rowId xmlns="" xmlns:a16="http://schemas.microsoft.com/office/drawing/2014/main" val="10001"/>
                  </a:ext>
                </a:extLst>
              </a:tr>
              <a:tr h="451341">
                <a:tc>
                  <a:txBody>
                    <a:bodyPr/>
                    <a:lstStyle/>
                    <a:p>
                      <a:pPr marL="285750" indent="-285750">
                        <a:buFont typeface="Arial" panose="020B0604020202020204" pitchFamily="34" charset="0"/>
                        <a:buChar char="•"/>
                      </a:pPr>
                      <a:endParaRPr lang="fr-FR" sz="1200" dirty="0"/>
                    </a:p>
                  </a:txBody>
                  <a:tcPr/>
                </a:tc>
                <a:tc>
                  <a:txBody>
                    <a:bodyPr/>
                    <a:lstStyle/>
                    <a:p>
                      <a:pPr marL="285750" indent="-285750">
                        <a:buFont typeface="Arial" panose="020B0604020202020204" pitchFamily="34" charset="0"/>
                        <a:buChar char="•"/>
                      </a:pPr>
                      <a:endParaRPr lang="fr-FR" sz="1200" dirty="0"/>
                    </a:p>
                  </a:txBody>
                  <a:tcPr/>
                </a:tc>
                <a:tc gridSpan="2">
                  <a:txBody>
                    <a:bodyPr/>
                    <a:lstStyle/>
                    <a:p>
                      <a:pPr algn="ctr"/>
                      <a:r>
                        <a:rPr lang="fr-FR" sz="1200" b="1" dirty="0"/>
                        <a:t>Contributions</a:t>
                      </a:r>
                      <a:r>
                        <a:rPr lang="fr-FR" sz="1200" b="1" baseline="0" dirty="0"/>
                        <a:t> financières publiques et subventions</a:t>
                      </a:r>
                      <a:endParaRPr lang="fr-FR" sz="1200" b="1" dirty="0"/>
                    </a:p>
                  </a:txBody>
                  <a:tcPr/>
                </a:tc>
                <a:tc hMerge="1">
                  <a:txBody>
                    <a:bodyPr/>
                    <a:lstStyle/>
                    <a:p>
                      <a:endParaRPr lang="fr-FR" sz="1400" dirty="0"/>
                    </a:p>
                  </a:txBody>
                  <a:tcPr/>
                </a:tc>
                <a:tc gridSpan="3">
                  <a:txBody>
                    <a:bodyPr/>
                    <a:lstStyle/>
                    <a:p>
                      <a:pPr algn="ctr"/>
                      <a:r>
                        <a:rPr lang="fr-FR" sz="1200" b="1" dirty="0"/>
                        <a:t>Contributions financières privées et générosité </a:t>
                      </a:r>
                      <a:br>
                        <a:rPr lang="fr-FR" sz="1200" b="1" dirty="0"/>
                      </a:br>
                      <a:r>
                        <a:rPr lang="fr-FR" sz="1200" b="1" dirty="0"/>
                        <a:t>du public</a:t>
                      </a:r>
                    </a:p>
                  </a:txBody>
                  <a:tcPr/>
                </a:tc>
                <a:tc hMerge="1">
                  <a:txBody>
                    <a:bodyPr/>
                    <a:lstStyle/>
                    <a:p>
                      <a:endParaRPr lang="fr-FR"/>
                    </a:p>
                  </a:txBody>
                  <a:tcPr/>
                </a:tc>
                <a:tc hMerge="1">
                  <a:txBody>
                    <a:bodyPr/>
                    <a:lstStyle/>
                    <a:p>
                      <a:endParaRPr lang="fr-FR" sz="1200" dirty="0"/>
                    </a:p>
                  </a:txBody>
                  <a:tcPr/>
                </a:tc>
                <a:extLst>
                  <a:ext uri="{0D108BD9-81ED-4DB2-BD59-A6C34878D82A}">
                    <a16:rowId xmlns="" xmlns:a16="http://schemas.microsoft.com/office/drawing/2014/main" val="10002"/>
                  </a:ext>
                </a:extLst>
              </a:tr>
              <a:tr h="812413">
                <a:tc rowSpan="4">
                  <a:txBody>
                    <a:bodyPr/>
                    <a:lstStyle/>
                    <a:p>
                      <a:pPr marL="285750" indent="-285750">
                        <a:buFont typeface="Arial" panose="020B0604020202020204" pitchFamily="34" charset="0"/>
                        <a:buChar char="•"/>
                      </a:pPr>
                      <a:r>
                        <a:rPr lang="fr-FR" sz="1200" b="1" dirty="0"/>
                        <a:t>Cotisations</a:t>
                      </a: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fr-FR" sz="1200" b="1" dirty="0"/>
                        <a:t>Ventes de biens </a:t>
                      </a:r>
                      <a:br>
                        <a:rPr lang="fr-FR" sz="1200" b="1" dirty="0"/>
                      </a:br>
                      <a:r>
                        <a:rPr lang="fr-FR" sz="1200" b="1" dirty="0"/>
                        <a:t>(dont ventes de </a:t>
                      </a:r>
                      <a:br>
                        <a:rPr lang="fr-FR" sz="1200" b="1" dirty="0"/>
                      </a:br>
                      <a:r>
                        <a:rPr lang="fr-FR" sz="1200" b="1" dirty="0"/>
                        <a:t>dons en nature)</a:t>
                      </a:r>
                    </a:p>
                  </a:txBody>
                  <a:tcPr/>
                </a:tc>
                <a:tc rowSpan="4">
                  <a:txBody>
                    <a:bodyPr/>
                    <a:lstStyle/>
                    <a:p>
                      <a:pPr marL="171450" indent="-171450">
                        <a:buFont typeface="Arial" panose="020B0604020202020204" pitchFamily="34" charset="0"/>
                        <a:buChar char="•"/>
                      </a:pPr>
                      <a:r>
                        <a:rPr lang="fr-FR" sz="1200" b="1" dirty="0"/>
                        <a:t>Concours publics</a:t>
                      </a:r>
                    </a:p>
                  </a:txBody>
                  <a:tcPr/>
                </a:tc>
                <a:tc rowSpan="4">
                  <a:txBody>
                    <a:bodyPr/>
                    <a:lstStyle/>
                    <a:p>
                      <a:pPr marL="171450" indent="-171450">
                        <a:buFont typeface="Arial" panose="020B0604020202020204" pitchFamily="34" charset="0"/>
                        <a:buChar char="•"/>
                      </a:pPr>
                      <a:r>
                        <a:rPr lang="fr-FR" sz="1200" b="1" dirty="0"/>
                        <a:t>Subventions d’exploitation</a:t>
                      </a:r>
                    </a:p>
                  </a:txBody>
                  <a:tcPr/>
                </a:tc>
                <a:tc rowSpan="4">
                  <a:txBody>
                    <a:bodyPr/>
                    <a:lstStyle/>
                    <a:p>
                      <a:pPr marL="171450" indent="-171450">
                        <a:buFont typeface="Arial" panose="020B0604020202020204" pitchFamily="34" charset="0"/>
                        <a:buChar char="•"/>
                      </a:pPr>
                      <a:r>
                        <a:rPr lang="fr-FR" sz="1200" b="1" dirty="0"/>
                        <a:t>Versements des fondateurs ou consommation de la dotation consomptible</a:t>
                      </a:r>
                    </a:p>
                  </a:txBody>
                  <a:tcPr/>
                </a:tc>
                <a:tc>
                  <a:txBody>
                    <a:bodyPr/>
                    <a:lstStyle/>
                    <a:p>
                      <a:pPr marL="171450" indent="-171450">
                        <a:buFont typeface="Arial" panose="020B0604020202020204" pitchFamily="34" charset="0"/>
                        <a:buChar char="•"/>
                      </a:pPr>
                      <a:r>
                        <a:rPr lang="fr-FR" sz="1200" b="1" dirty="0"/>
                        <a:t>Ressources liées à la générosité du public</a:t>
                      </a:r>
                    </a:p>
                  </a:txBody>
                  <a:tcPr/>
                </a:tc>
                <a:tc rowSpan="4">
                  <a:txBody>
                    <a:bodyPr/>
                    <a:lstStyle/>
                    <a:p>
                      <a:pPr marL="171450" indent="-171450">
                        <a:buFont typeface="Arial" panose="020B0604020202020204" pitchFamily="34" charset="0"/>
                        <a:buChar char="•"/>
                      </a:pPr>
                      <a:r>
                        <a:rPr lang="fr-FR" sz="1200" b="1" dirty="0"/>
                        <a:t>Contributions financières</a:t>
                      </a:r>
                    </a:p>
                  </a:txBody>
                  <a:tcPr/>
                </a:tc>
                <a:extLst>
                  <a:ext uri="{0D108BD9-81ED-4DB2-BD59-A6C34878D82A}">
                    <a16:rowId xmlns="" xmlns:a16="http://schemas.microsoft.com/office/drawing/2014/main" val="10003"/>
                  </a:ext>
                </a:extLst>
              </a:tr>
              <a:tr h="451341">
                <a:tc vMerge="1">
                  <a:txBody>
                    <a:bodyPr/>
                    <a:lstStyle/>
                    <a:p>
                      <a:endParaRPr lang="fr-FR" sz="1200" dirty="0"/>
                    </a:p>
                  </a:txBody>
                  <a:tcPr/>
                </a:tc>
                <a:tc rowSpan="3">
                  <a:txBody>
                    <a:bodyPr/>
                    <a:lstStyle/>
                    <a:p>
                      <a:pPr marL="285750" indent="-285750">
                        <a:buFont typeface="Arial" panose="020B0604020202020204" pitchFamily="34" charset="0"/>
                        <a:buChar char="•"/>
                      </a:pPr>
                      <a:r>
                        <a:rPr lang="fr-FR" sz="1200" b="1" dirty="0"/>
                        <a:t>Ventes de prestations de services </a:t>
                      </a:r>
                      <a:br>
                        <a:rPr lang="fr-FR" sz="1200" b="1" dirty="0"/>
                      </a:br>
                      <a:r>
                        <a:rPr lang="fr-FR" sz="1200" b="1" dirty="0"/>
                        <a:t>(dont parrainages)</a:t>
                      </a:r>
                    </a:p>
                  </a:txBody>
                  <a:tcPr/>
                </a:tc>
                <a:tc vMerge="1">
                  <a:txBody>
                    <a:bodyPr/>
                    <a:lstStyle/>
                    <a:p>
                      <a:endParaRPr lang="fr-FR" sz="1200" dirty="0"/>
                    </a:p>
                  </a:txBody>
                  <a:tcPr/>
                </a:tc>
                <a:tc vMerge="1">
                  <a:txBody>
                    <a:bodyPr/>
                    <a:lstStyle/>
                    <a:p>
                      <a:endParaRPr lang="fr-FR" sz="1200" dirty="0"/>
                    </a:p>
                  </a:txBody>
                  <a:tcPr/>
                </a:tc>
                <a:tc vMerge="1">
                  <a:txBody>
                    <a:bodyPr/>
                    <a:lstStyle/>
                    <a:p>
                      <a:endParaRPr lang="fr-FR" sz="1200" dirty="0"/>
                    </a:p>
                  </a:txBody>
                  <a:tcPr/>
                </a:tc>
                <a:tc>
                  <a:txBody>
                    <a:bodyPr/>
                    <a:lstStyle/>
                    <a:p>
                      <a:pPr marL="171450" indent="-171450">
                        <a:buFont typeface="Arial" panose="020B0604020202020204" pitchFamily="34" charset="0"/>
                        <a:buChar char="•"/>
                      </a:pPr>
                      <a:r>
                        <a:rPr lang="fr-FR" sz="1200" b="1" dirty="0"/>
                        <a:t>Dons manuels</a:t>
                      </a:r>
                    </a:p>
                  </a:txBody>
                  <a:tcPr/>
                </a:tc>
                <a:tc vMerge="1">
                  <a:txBody>
                    <a:bodyPr/>
                    <a:lstStyle/>
                    <a:p>
                      <a:endParaRPr lang="fr-FR" sz="1200" dirty="0"/>
                    </a:p>
                  </a:txBody>
                  <a:tcPr/>
                </a:tc>
                <a:extLst>
                  <a:ext uri="{0D108BD9-81ED-4DB2-BD59-A6C34878D82A}">
                    <a16:rowId xmlns="" xmlns:a16="http://schemas.microsoft.com/office/drawing/2014/main" val="10004"/>
                  </a:ext>
                </a:extLst>
              </a:tr>
              <a:tr h="357189">
                <a:tc vMerge="1">
                  <a:txBody>
                    <a:bodyPr/>
                    <a:lstStyle/>
                    <a:p>
                      <a:endParaRPr lang="fr-FR" sz="1200" dirty="0"/>
                    </a:p>
                  </a:txBody>
                  <a:tcPr/>
                </a:tc>
                <a:tc vMerge="1">
                  <a:txBody>
                    <a:bodyPr/>
                    <a:lstStyle/>
                    <a:p>
                      <a:pPr marL="285750" indent="-285750">
                        <a:buFont typeface="Arial" panose="020B0604020202020204" pitchFamily="34" charset="0"/>
                        <a:buChar char="•"/>
                      </a:pPr>
                      <a:endParaRPr lang="fr-FR" sz="1200" dirty="0"/>
                    </a:p>
                  </a:txBody>
                  <a:tcPr/>
                </a:tc>
                <a:tc vMerge="1">
                  <a:txBody>
                    <a:bodyPr/>
                    <a:lstStyle/>
                    <a:p>
                      <a:endParaRPr lang="fr-FR" sz="1200" dirty="0"/>
                    </a:p>
                  </a:txBody>
                  <a:tcPr/>
                </a:tc>
                <a:tc vMerge="1">
                  <a:txBody>
                    <a:bodyPr/>
                    <a:lstStyle/>
                    <a:p>
                      <a:endParaRPr lang="fr-FR" sz="1200" dirty="0"/>
                    </a:p>
                  </a:txBody>
                  <a:tcPr/>
                </a:tc>
                <a:tc vMerge="1">
                  <a:txBody>
                    <a:bodyPr/>
                    <a:lstStyle/>
                    <a:p>
                      <a:endParaRPr lang="fr-FR" sz="1200" dirty="0"/>
                    </a:p>
                  </a:txBody>
                  <a:tcPr/>
                </a:tc>
                <a:tc>
                  <a:txBody>
                    <a:bodyPr/>
                    <a:lstStyle/>
                    <a:p>
                      <a:pPr marL="171450" indent="-171450">
                        <a:buFont typeface="Arial" panose="020B0604020202020204" pitchFamily="34" charset="0"/>
                        <a:buChar char="•"/>
                      </a:pPr>
                      <a:r>
                        <a:rPr lang="fr-FR" sz="1200" b="1" dirty="0"/>
                        <a:t>Mécénat</a:t>
                      </a:r>
                    </a:p>
                  </a:txBody>
                  <a:tcPr/>
                </a:tc>
                <a:tc vMerge="1">
                  <a:txBody>
                    <a:bodyPr/>
                    <a:lstStyle/>
                    <a:p>
                      <a:endParaRPr lang="fr-FR" sz="1200" dirty="0"/>
                    </a:p>
                  </a:txBody>
                  <a:tcPr/>
                </a:tc>
                <a:extLst>
                  <a:ext uri="{0D108BD9-81ED-4DB2-BD59-A6C34878D82A}">
                    <a16:rowId xmlns="" xmlns:a16="http://schemas.microsoft.com/office/drawing/2014/main" val="10005"/>
                  </a:ext>
                </a:extLst>
              </a:tr>
              <a:tr h="812413">
                <a:tc vMerge="1">
                  <a:txBody>
                    <a:bodyPr/>
                    <a:lstStyle/>
                    <a:p>
                      <a:endParaRPr lang="fr-FR" sz="1200" dirty="0"/>
                    </a:p>
                  </a:txBody>
                  <a:tcPr/>
                </a:tc>
                <a:tc vMerge="1">
                  <a:txBody>
                    <a:bodyPr/>
                    <a:lstStyle/>
                    <a:p>
                      <a:endParaRPr lang="fr-FR" sz="1200" dirty="0"/>
                    </a:p>
                  </a:txBody>
                  <a:tcPr/>
                </a:tc>
                <a:tc vMerge="1">
                  <a:txBody>
                    <a:bodyPr/>
                    <a:lstStyle/>
                    <a:p>
                      <a:endParaRPr lang="fr-FR" sz="1200" dirty="0"/>
                    </a:p>
                  </a:txBody>
                  <a:tcPr/>
                </a:tc>
                <a:tc vMerge="1">
                  <a:txBody>
                    <a:bodyPr/>
                    <a:lstStyle/>
                    <a:p>
                      <a:endParaRPr lang="fr-FR" sz="1200" dirty="0"/>
                    </a:p>
                  </a:txBody>
                  <a:tcPr/>
                </a:tc>
                <a:tc vMerge="1">
                  <a:txBody>
                    <a:bodyPr/>
                    <a:lstStyle/>
                    <a:p>
                      <a:endParaRPr lang="fr-FR" sz="1200" dirty="0"/>
                    </a:p>
                  </a:txBody>
                  <a:tcPr/>
                </a:tc>
                <a:tc>
                  <a:txBody>
                    <a:bodyPr/>
                    <a:lstStyle/>
                    <a:p>
                      <a:pPr marL="171450" indent="-171450">
                        <a:buFont typeface="Arial" panose="020B0604020202020204" pitchFamily="34" charset="0"/>
                        <a:buChar char="•"/>
                      </a:pPr>
                      <a:r>
                        <a:rPr lang="fr-FR" sz="1200" b="1" dirty="0"/>
                        <a:t>Legs, donations, assurances-vie</a:t>
                      </a:r>
                    </a:p>
                  </a:txBody>
                  <a:tcPr/>
                </a:tc>
                <a:tc vMerge="1">
                  <a:txBody>
                    <a:bodyPr/>
                    <a:lstStyle/>
                    <a:p>
                      <a:endParaRPr lang="fr-FR" sz="1200" dirty="0"/>
                    </a:p>
                  </a:txBody>
                  <a:tcPr/>
                </a:tc>
                <a:extLst>
                  <a:ext uri="{0D108BD9-81ED-4DB2-BD59-A6C34878D82A}">
                    <a16:rowId xmlns="" xmlns:a16="http://schemas.microsoft.com/office/drawing/2014/main" val="10006"/>
                  </a:ext>
                </a:extLst>
              </a:tr>
            </a:tbl>
          </a:graphicData>
        </a:graphic>
      </p:graphicFrame>
      <p:pic>
        <p:nvPicPr>
          <p:cNvPr id="5" name="Image 4">
            <a:extLst>
              <a:ext uri="{FF2B5EF4-FFF2-40B4-BE49-F238E27FC236}">
                <a16:creationId xmlns="" xmlns:a16="http://schemas.microsoft.com/office/drawing/2014/main" id="{DDCF7915-8797-4288-8881-9FC00FB402EB}"/>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58184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DEF09053-4ED0-4533-84B7-FCD458DB9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0043A0B5-D3BD-47E7-9A77-A64A0036DF91}"/>
              </a:ext>
            </a:extLst>
          </p:cNvPr>
          <p:cNvSpPr>
            <a:spLocks noGrp="1"/>
          </p:cNvSpPr>
          <p:nvPr>
            <p:ph type="title"/>
          </p:nvPr>
        </p:nvSpPr>
        <p:spPr>
          <a:xfrm>
            <a:off x="520959" y="514415"/>
            <a:ext cx="10515600" cy="1325563"/>
          </a:xfrm>
        </p:spPr>
        <p:txBody>
          <a:bodyPr vert="horz" lIns="91440" tIns="45720" rIns="91440" bIns="45720" rtlCol="0" anchor="ctr">
            <a:normAutofit/>
          </a:bodyPr>
          <a:lstStyle/>
          <a:p>
            <a:r>
              <a:rPr lang="fr-FR" sz="3200" b="1" dirty="0">
                <a:solidFill>
                  <a:srgbClr val="27ADD2"/>
                </a:solidFill>
                <a:latin typeface="+mn-lt"/>
              </a:rPr>
              <a:t>Les fonds dédiés</a:t>
            </a:r>
          </a:p>
        </p:txBody>
      </p:sp>
      <p:sp>
        <p:nvSpPr>
          <p:cNvPr id="6" name="Espace réservé du texte 6">
            <a:extLst>
              <a:ext uri="{FF2B5EF4-FFF2-40B4-BE49-F238E27FC236}">
                <a16:creationId xmlns="" xmlns:a16="http://schemas.microsoft.com/office/drawing/2014/main" id="{05C75231-609E-4808-8D75-086E77EEABF1}"/>
              </a:ext>
            </a:extLst>
          </p:cNvPr>
          <p:cNvSpPr txBox="1">
            <a:spLocks/>
          </p:cNvSpPr>
          <p:nvPr/>
        </p:nvSpPr>
        <p:spPr>
          <a:xfrm>
            <a:off x="602342" y="1981702"/>
            <a:ext cx="5448300" cy="685800"/>
          </a:xfrm>
          <a:prstGeom prst="rect">
            <a:avLst/>
          </a:prstGeom>
          <a:solidFill>
            <a:srgbClr val="282E68"/>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b="1" dirty="0">
                <a:solidFill>
                  <a:schemeClr val="bg1"/>
                </a:solidFill>
              </a:rPr>
              <a:t>Règles actuelles</a:t>
            </a:r>
          </a:p>
        </p:txBody>
      </p:sp>
      <p:sp>
        <p:nvSpPr>
          <p:cNvPr id="7" name="Espace réservé du texte 7">
            <a:extLst>
              <a:ext uri="{FF2B5EF4-FFF2-40B4-BE49-F238E27FC236}">
                <a16:creationId xmlns="" xmlns:a16="http://schemas.microsoft.com/office/drawing/2014/main" id="{0817C479-C754-4794-BB94-7D68538C2332}"/>
              </a:ext>
            </a:extLst>
          </p:cNvPr>
          <p:cNvSpPr txBox="1">
            <a:spLocks/>
          </p:cNvSpPr>
          <p:nvPr/>
        </p:nvSpPr>
        <p:spPr>
          <a:xfrm>
            <a:off x="6141360" y="1981702"/>
            <a:ext cx="5448300" cy="685800"/>
          </a:xfrm>
          <a:prstGeom prst="rect">
            <a:avLst/>
          </a:prstGeom>
          <a:solidFill>
            <a:srgbClr val="C92A85"/>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chemeClr val="bg1"/>
                </a:solidFill>
              </a:rPr>
              <a:t>Nouveau règlement</a:t>
            </a:r>
            <a:endParaRPr lang="fr-FR" b="1" dirty="0">
              <a:solidFill>
                <a:schemeClr val="bg1"/>
              </a:solidFill>
            </a:endParaRPr>
          </a:p>
        </p:txBody>
      </p:sp>
      <p:sp>
        <p:nvSpPr>
          <p:cNvPr id="10" name="Espace réservé du contenu 2">
            <a:extLst>
              <a:ext uri="{FF2B5EF4-FFF2-40B4-BE49-F238E27FC236}">
                <a16:creationId xmlns="" xmlns:a16="http://schemas.microsoft.com/office/drawing/2014/main" id="{3B59A55B-7533-4A12-BCEC-335E48A27237}"/>
              </a:ext>
            </a:extLst>
          </p:cNvPr>
          <p:cNvSpPr txBox="1">
            <a:spLocks/>
          </p:cNvSpPr>
          <p:nvPr/>
        </p:nvSpPr>
        <p:spPr>
          <a:xfrm>
            <a:off x="597581" y="2703597"/>
            <a:ext cx="5448300" cy="3201507"/>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ClrTx/>
              <a:buFont typeface="Arial" panose="020B0604020202020204" pitchFamily="34" charset="0"/>
              <a:buChar char="•"/>
            </a:pPr>
            <a:r>
              <a:rPr lang="fr-FR" sz="1800"/>
              <a:t>Les fonds dédiés sont les rubriques du passif qui enregistrent, à la clôture de l’exercice, la partie des ressources, affectées par des tiers financeurs à des projets définis, qui n’a pas  pu être utilisée conformément à l’engagement pris à leur égard. </a:t>
            </a:r>
          </a:p>
          <a:p>
            <a:pPr marL="285750" indent="-285750" algn="just">
              <a:buClrTx/>
              <a:buFont typeface="Arial" panose="020B0604020202020204" pitchFamily="34" charset="0"/>
              <a:buChar char="•"/>
            </a:pPr>
            <a:r>
              <a:rPr lang="fr-FR" sz="1800"/>
              <a:t>Modalités de constitution et de reprise des fonds dédiés définies.</a:t>
            </a:r>
          </a:p>
          <a:p>
            <a:pPr marL="285750" indent="-285750" algn="just">
              <a:buClrTx/>
              <a:buFont typeface="Arial" panose="020B0604020202020204" pitchFamily="34" charset="0"/>
              <a:buChar char="•"/>
            </a:pPr>
            <a:r>
              <a:rPr lang="fr-FR" sz="1800"/>
              <a:t>Comptes 19, 689 et 789.</a:t>
            </a:r>
            <a:endParaRPr lang="fr-FR" sz="1800" dirty="0"/>
          </a:p>
        </p:txBody>
      </p:sp>
      <p:sp>
        <p:nvSpPr>
          <p:cNvPr id="11" name="Espace réservé du contenu 8">
            <a:extLst>
              <a:ext uri="{FF2B5EF4-FFF2-40B4-BE49-F238E27FC236}">
                <a16:creationId xmlns="" xmlns:a16="http://schemas.microsoft.com/office/drawing/2014/main" id="{2F83ED52-8726-49E2-8397-67D38F3DEB40}"/>
              </a:ext>
            </a:extLst>
          </p:cNvPr>
          <p:cNvSpPr txBox="1">
            <a:spLocks/>
          </p:cNvSpPr>
          <p:nvPr/>
        </p:nvSpPr>
        <p:spPr>
          <a:xfrm>
            <a:off x="6244318" y="2704704"/>
            <a:ext cx="5448300" cy="3201507"/>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ClrTx/>
              <a:buFont typeface="Arial" panose="020B0604020202020204" pitchFamily="34" charset="0"/>
              <a:buChar char="•"/>
            </a:pPr>
            <a:r>
              <a:rPr lang="fr-FR" sz="1800" dirty="0"/>
              <a:t>La partie des </a:t>
            </a:r>
            <a:r>
              <a:rPr lang="fr-FR" sz="1800" b="1" dirty="0"/>
              <a:t>ressources dédiées </a:t>
            </a:r>
            <a:r>
              <a:rPr lang="fr-FR" sz="1800" dirty="0"/>
              <a:t>par des tiers financeurs à des </a:t>
            </a:r>
            <a:r>
              <a:rPr lang="fr-FR" sz="1800" b="1" dirty="0"/>
              <a:t>projets définis </a:t>
            </a:r>
            <a:r>
              <a:rPr lang="fr-FR" sz="1800" dirty="0"/>
              <a:t>qui, à la clôture de l’exercice, n’a pu être utilisée conformément à l’engagement pris à leur égard est comptabilisée au compte de passif « Fonds dédiés » avec pour contrepartie une charge comptabilisée dans le compte « Reports en fonds dédiés » (art 132-1).</a:t>
            </a:r>
          </a:p>
        </p:txBody>
      </p:sp>
      <p:pic>
        <p:nvPicPr>
          <p:cNvPr id="9" name="Image 8">
            <a:extLst>
              <a:ext uri="{FF2B5EF4-FFF2-40B4-BE49-F238E27FC236}">
                <a16:creationId xmlns="" xmlns:a16="http://schemas.microsoft.com/office/drawing/2014/main" id="{DA3D8F94-21CC-4D1B-988C-5ED51F26041F}"/>
              </a:ext>
            </a:extLst>
          </p:cNvPr>
          <p:cNvPicPr>
            <a:picLocks noChangeAspect="1"/>
          </p:cNvPicPr>
          <p:nvPr/>
        </p:nvPicPr>
        <p:blipFill>
          <a:blip r:embed="rId5"/>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412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0E38F8C8-A56E-41BD-AE9D-5F9B9EC5B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0043A0B5-D3BD-47E7-9A77-A64A0036DF91}"/>
              </a:ext>
            </a:extLst>
          </p:cNvPr>
          <p:cNvSpPr>
            <a:spLocks noGrp="1"/>
          </p:cNvSpPr>
          <p:nvPr>
            <p:ph type="title"/>
          </p:nvPr>
        </p:nvSpPr>
        <p:spPr>
          <a:xfrm>
            <a:off x="511629" y="451424"/>
            <a:ext cx="10515600" cy="1325563"/>
          </a:xfrm>
        </p:spPr>
        <p:txBody>
          <a:bodyPr vert="horz" lIns="91440" tIns="45720" rIns="91440" bIns="45720" rtlCol="0" anchor="ctr">
            <a:normAutofit/>
          </a:bodyPr>
          <a:lstStyle/>
          <a:p>
            <a:r>
              <a:rPr lang="fr-FR" sz="3200" b="1" dirty="0">
                <a:solidFill>
                  <a:srgbClr val="27ADD2"/>
                </a:solidFill>
                <a:latin typeface="+mn-lt"/>
              </a:rPr>
              <a:t>Les Contributions Volontaires en Nature (CVN)</a:t>
            </a:r>
          </a:p>
        </p:txBody>
      </p:sp>
      <p:sp>
        <p:nvSpPr>
          <p:cNvPr id="6" name="Espace réservé du texte 6">
            <a:extLst>
              <a:ext uri="{FF2B5EF4-FFF2-40B4-BE49-F238E27FC236}">
                <a16:creationId xmlns="" xmlns:a16="http://schemas.microsoft.com/office/drawing/2014/main" id="{05C75231-609E-4808-8D75-086E77EEABF1}"/>
              </a:ext>
            </a:extLst>
          </p:cNvPr>
          <p:cNvSpPr txBox="1">
            <a:spLocks/>
          </p:cNvSpPr>
          <p:nvPr/>
        </p:nvSpPr>
        <p:spPr>
          <a:xfrm>
            <a:off x="593013" y="1863288"/>
            <a:ext cx="4207545" cy="685800"/>
          </a:xfrm>
          <a:prstGeom prst="rect">
            <a:avLst/>
          </a:prstGeom>
          <a:solidFill>
            <a:srgbClr val="282E68"/>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b="1" dirty="0">
                <a:solidFill>
                  <a:schemeClr val="bg1"/>
                </a:solidFill>
              </a:rPr>
              <a:t>Règles actuelles</a:t>
            </a:r>
          </a:p>
        </p:txBody>
      </p:sp>
      <p:sp>
        <p:nvSpPr>
          <p:cNvPr id="7" name="Espace réservé du texte 7">
            <a:extLst>
              <a:ext uri="{FF2B5EF4-FFF2-40B4-BE49-F238E27FC236}">
                <a16:creationId xmlns="" xmlns:a16="http://schemas.microsoft.com/office/drawing/2014/main" id="{0817C479-C754-4794-BB94-7D68538C2332}"/>
              </a:ext>
            </a:extLst>
          </p:cNvPr>
          <p:cNvSpPr txBox="1">
            <a:spLocks/>
          </p:cNvSpPr>
          <p:nvPr/>
        </p:nvSpPr>
        <p:spPr>
          <a:xfrm>
            <a:off x="4968338" y="1871391"/>
            <a:ext cx="6630649" cy="685800"/>
          </a:xfrm>
          <a:prstGeom prst="rect">
            <a:avLst/>
          </a:prstGeom>
          <a:solidFill>
            <a:srgbClr val="C92A85"/>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chemeClr val="bg1"/>
                </a:solidFill>
              </a:rPr>
              <a:t>Nouveau règlement</a:t>
            </a:r>
            <a:endParaRPr lang="fr-FR" b="1" dirty="0">
              <a:solidFill>
                <a:schemeClr val="bg1"/>
              </a:solidFill>
            </a:endParaRPr>
          </a:p>
        </p:txBody>
      </p:sp>
      <p:sp>
        <p:nvSpPr>
          <p:cNvPr id="12" name="Espace réservé du contenu 5">
            <a:extLst>
              <a:ext uri="{FF2B5EF4-FFF2-40B4-BE49-F238E27FC236}">
                <a16:creationId xmlns="" xmlns:a16="http://schemas.microsoft.com/office/drawing/2014/main" id="{BB617F49-16A7-44A6-AB55-F4F2D3580D0F}"/>
              </a:ext>
            </a:extLst>
          </p:cNvPr>
          <p:cNvSpPr txBox="1">
            <a:spLocks/>
          </p:cNvSpPr>
          <p:nvPr/>
        </p:nvSpPr>
        <p:spPr>
          <a:xfrm>
            <a:off x="588252" y="2737895"/>
            <a:ext cx="4212306" cy="3467866"/>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Font typeface="Arial" panose="020B0604020202020204" pitchFamily="34" charset="0"/>
              <a:buChar char="•"/>
            </a:pPr>
            <a:r>
              <a:rPr lang="fr-FR" sz="1800" dirty="0"/>
              <a:t>Si caractère significatif =&gt; information appropriée en annexe sur leur nature et leur importance.</a:t>
            </a:r>
          </a:p>
          <a:p>
            <a:pPr marL="285750" indent="-285750">
              <a:buClrTx/>
              <a:buFont typeface="Arial" panose="020B0604020202020204" pitchFamily="34" charset="0"/>
              <a:buChar char="•"/>
            </a:pPr>
            <a:r>
              <a:rPr lang="fr-FR" sz="1800" dirty="0"/>
              <a:t>A défaut de renseignements quantitatifs suffisamment fiables, des informations qualitatives sont apportées, notamment sur les difficultés rencontrées pour évaluer les contributions concernées. </a:t>
            </a:r>
          </a:p>
          <a:p>
            <a:pPr marL="285750" indent="-285750">
              <a:buClrTx/>
              <a:buFont typeface="Arial" panose="020B0604020202020204" pitchFamily="34" charset="0"/>
              <a:buChar char="•"/>
            </a:pPr>
            <a:r>
              <a:rPr lang="fr-FR" sz="1800" dirty="0"/>
              <a:t>Significatif + Information fiable, quantifiable et valorisable =&gt; comptabilisation en classe 8</a:t>
            </a:r>
          </a:p>
        </p:txBody>
      </p:sp>
      <p:sp>
        <p:nvSpPr>
          <p:cNvPr id="13" name="Espace réservé du contenu 6">
            <a:extLst>
              <a:ext uri="{FF2B5EF4-FFF2-40B4-BE49-F238E27FC236}">
                <a16:creationId xmlns="" xmlns:a16="http://schemas.microsoft.com/office/drawing/2014/main" id="{E85BD02B-02C9-4519-A9E3-BB098E5CEC23}"/>
              </a:ext>
            </a:extLst>
          </p:cNvPr>
          <p:cNvSpPr txBox="1">
            <a:spLocks/>
          </p:cNvSpPr>
          <p:nvPr/>
        </p:nvSpPr>
        <p:spPr>
          <a:xfrm>
            <a:off x="4968339" y="2739002"/>
            <a:ext cx="6635410" cy="3201507"/>
          </a:xfrm>
          <a:prstGeom prst="rect">
            <a:avLst/>
          </a:prstGeom>
        </p:spPr>
        <p:txBody>
          <a:bodyPr>
            <a:no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Font typeface="Arial" panose="020B0604020202020204" pitchFamily="34" charset="0"/>
              <a:buChar char="•"/>
            </a:pPr>
            <a:r>
              <a:rPr lang="fr-FR" sz="1800" dirty="0"/>
              <a:t>Dispositions prévues par les articles 211-1 à 211-4 =&gt; définitions précisées (dont prêt à usage)</a:t>
            </a:r>
          </a:p>
          <a:p>
            <a:pPr marL="285750" indent="-285750">
              <a:buClrTx/>
              <a:buFont typeface="Arial" panose="020B0604020202020204" pitchFamily="34" charset="0"/>
              <a:buChar char="•"/>
            </a:pPr>
            <a:r>
              <a:rPr lang="fr-FR" sz="1800" dirty="0"/>
              <a:t>Principe de la valorisation et de la comptabilisation (en classe 8) si les 2 conditions suivantes sont réunies :</a:t>
            </a:r>
          </a:p>
          <a:p>
            <a:pPr>
              <a:buFont typeface="Arial" panose="020B0604020202020204" pitchFamily="34" charset="0"/>
              <a:buChar char="•"/>
            </a:pPr>
            <a:r>
              <a:rPr lang="fr-FR" sz="1800" dirty="0"/>
              <a:t>- éléments essentiels à la compréhension de l’activité de l’entité</a:t>
            </a:r>
          </a:p>
          <a:p>
            <a:pPr>
              <a:buFont typeface="Arial" panose="020B0604020202020204" pitchFamily="34" charset="0"/>
              <a:buChar char="•"/>
            </a:pPr>
            <a:r>
              <a:rPr lang="fr-FR" sz="1800" dirty="0"/>
              <a:t>- entité en mesure de recenser et de valoriser les contributions volontaires en nature </a:t>
            </a:r>
          </a:p>
          <a:p>
            <a:pPr marL="285750" indent="-285750">
              <a:buClrTx/>
              <a:buFont typeface="Arial" panose="020B0604020202020204" pitchFamily="34" charset="0"/>
              <a:buChar char="•"/>
            </a:pPr>
            <a:r>
              <a:rPr lang="fr-FR" sz="1800" dirty="0" smtClean="0"/>
              <a:t>Information </a:t>
            </a:r>
            <a:r>
              <a:rPr lang="fr-FR" sz="1800" dirty="0"/>
              <a:t>renforcée en annexe</a:t>
            </a:r>
          </a:p>
          <a:p>
            <a:pPr marL="285750" indent="-285750">
              <a:buClrTx/>
              <a:buFont typeface="Arial" panose="020B0604020202020204" pitchFamily="34" charset="0"/>
              <a:buChar char="•"/>
            </a:pPr>
            <a:r>
              <a:rPr lang="fr-FR" sz="1800" dirty="0"/>
              <a:t>Possibilité </a:t>
            </a:r>
            <a:r>
              <a:rPr lang="fr-FR" sz="1800" dirty="0" smtClean="0"/>
              <a:t>de laisser </a:t>
            </a:r>
            <a:r>
              <a:rPr lang="fr-FR" sz="1800" dirty="0"/>
              <a:t>CVN en annexe sous conditions</a:t>
            </a:r>
          </a:p>
          <a:p>
            <a:pPr>
              <a:buNone/>
            </a:pPr>
            <a:endParaRPr lang="fr-FR" sz="1800" dirty="0"/>
          </a:p>
          <a:p>
            <a:pPr>
              <a:buFont typeface="Calibri" panose="020F0502020204030204" pitchFamily="34" charset="0"/>
              <a:buNone/>
            </a:pPr>
            <a:endParaRPr lang="fr-FR" sz="1800" dirty="0"/>
          </a:p>
        </p:txBody>
      </p:sp>
      <p:sp>
        <p:nvSpPr>
          <p:cNvPr id="10" name="ZoneTexte 9">
            <a:extLst>
              <a:ext uri="{FF2B5EF4-FFF2-40B4-BE49-F238E27FC236}">
                <a16:creationId xmlns="" xmlns:a16="http://schemas.microsoft.com/office/drawing/2014/main" id="{88DC783A-AFA8-47F6-8815-16851C5E7724}"/>
              </a:ext>
            </a:extLst>
          </p:cNvPr>
          <p:cNvSpPr txBox="1"/>
          <p:nvPr/>
        </p:nvSpPr>
        <p:spPr>
          <a:xfrm>
            <a:off x="4968338" y="5697272"/>
            <a:ext cx="6190747" cy="369332"/>
          </a:xfrm>
          <a:prstGeom prst="rect">
            <a:avLst/>
          </a:prstGeom>
          <a:noFill/>
          <a:ln>
            <a:solidFill>
              <a:srgbClr val="C92A85"/>
            </a:solidFill>
          </a:ln>
        </p:spPr>
        <p:txBody>
          <a:bodyPr wrap="square" rtlCol="0">
            <a:spAutoFit/>
          </a:bodyPr>
          <a:lstStyle/>
          <a:p>
            <a:r>
              <a:rPr lang="fr-FR" dirty="0">
                <a:solidFill>
                  <a:srgbClr val="C92A85"/>
                </a:solidFill>
              </a:rPr>
              <a:t>Dons en nature destinés à être cédés = engagements hors bilan</a:t>
            </a:r>
          </a:p>
        </p:txBody>
      </p:sp>
      <p:pic>
        <p:nvPicPr>
          <p:cNvPr id="9" name="Image 8">
            <a:extLst>
              <a:ext uri="{FF2B5EF4-FFF2-40B4-BE49-F238E27FC236}">
                <a16:creationId xmlns="" xmlns:a16="http://schemas.microsoft.com/office/drawing/2014/main" id="{1D48C016-12DE-4EB6-8055-55F8D4E45F1A}"/>
              </a:ext>
            </a:extLst>
          </p:cNvPr>
          <p:cNvPicPr>
            <a:picLocks noChangeAspect="1"/>
          </p:cNvPicPr>
          <p:nvPr/>
        </p:nvPicPr>
        <p:blipFill>
          <a:blip r:embed="rId5"/>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34568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4FD5136D-0C14-4678-B860-2C2FE2773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a:extLst>
              <a:ext uri="{FF2B5EF4-FFF2-40B4-BE49-F238E27FC236}">
                <a16:creationId xmlns="" xmlns:a16="http://schemas.microsoft.com/office/drawing/2014/main" id="{0043A0B5-D3BD-47E7-9A77-A64A0036DF91}"/>
              </a:ext>
            </a:extLst>
          </p:cNvPr>
          <p:cNvSpPr>
            <a:spLocks noGrp="1"/>
          </p:cNvSpPr>
          <p:nvPr>
            <p:ph type="title"/>
          </p:nvPr>
        </p:nvSpPr>
        <p:spPr>
          <a:xfrm>
            <a:off x="543929" y="493111"/>
            <a:ext cx="10515600" cy="1325563"/>
          </a:xfrm>
        </p:spPr>
        <p:txBody>
          <a:bodyPr vert="horz" lIns="91440" tIns="45720" rIns="91440" bIns="45720" rtlCol="0" anchor="ctr">
            <a:normAutofit/>
          </a:bodyPr>
          <a:lstStyle/>
          <a:p>
            <a:r>
              <a:rPr lang="fr-FR" sz="3200" b="1" dirty="0">
                <a:solidFill>
                  <a:srgbClr val="27ADD2"/>
                </a:solidFill>
                <a:latin typeface="+mn-lt"/>
              </a:rPr>
              <a:t>Les abandons de frais des bénévoles</a:t>
            </a:r>
          </a:p>
        </p:txBody>
      </p:sp>
      <p:sp>
        <p:nvSpPr>
          <p:cNvPr id="6" name="Espace réservé du texte 6">
            <a:extLst>
              <a:ext uri="{FF2B5EF4-FFF2-40B4-BE49-F238E27FC236}">
                <a16:creationId xmlns="" xmlns:a16="http://schemas.microsoft.com/office/drawing/2014/main" id="{05C75231-609E-4808-8D75-086E77EEABF1}"/>
              </a:ext>
            </a:extLst>
          </p:cNvPr>
          <p:cNvSpPr txBox="1">
            <a:spLocks/>
          </p:cNvSpPr>
          <p:nvPr/>
        </p:nvSpPr>
        <p:spPr>
          <a:xfrm>
            <a:off x="543929" y="2113145"/>
            <a:ext cx="4207545" cy="685800"/>
          </a:xfrm>
          <a:prstGeom prst="rect">
            <a:avLst/>
          </a:prstGeom>
          <a:solidFill>
            <a:srgbClr val="282E68"/>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b="1" dirty="0">
                <a:solidFill>
                  <a:schemeClr val="bg1"/>
                </a:solidFill>
              </a:rPr>
              <a:t>Règles actuelles</a:t>
            </a:r>
          </a:p>
        </p:txBody>
      </p:sp>
      <p:sp>
        <p:nvSpPr>
          <p:cNvPr id="7" name="Espace réservé du texte 7">
            <a:extLst>
              <a:ext uri="{FF2B5EF4-FFF2-40B4-BE49-F238E27FC236}">
                <a16:creationId xmlns="" xmlns:a16="http://schemas.microsoft.com/office/drawing/2014/main" id="{0817C479-C754-4794-BB94-7D68538C2332}"/>
              </a:ext>
            </a:extLst>
          </p:cNvPr>
          <p:cNvSpPr txBox="1">
            <a:spLocks/>
          </p:cNvSpPr>
          <p:nvPr/>
        </p:nvSpPr>
        <p:spPr>
          <a:xfrm>
            <a:off x="4919254" y="2086595"/>
            <a:ext cx="6719713" cy="685800"/>
          </a:xfrm>
          <a:prstGeom prst="rect">
            <a:avLst/>
          </a:prstGeom>
          <a:solidFill>
            <a:srgbClr val="C92A85"/>
          </a:solidFill>
        </p:spPr>
        <p:txBody>
          <a:bodyPr anchor="ct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chemeClr val="bg1"/>
                </a:solidFill>
              </a:rPr>
              <a:t>Nouveau règlement</a:t>
            </a:r>
            <a:endParaRPr lang="fr-FR" b="1" dirty="0">
              <a:solidFill>
                <a:schemeClr val="bg1"/>
              </a:solidFill>
            </a:endParaRPr>
          </a:p>
        </p:txBody>
      </p:sp>
      <p:sp>
        <p:nvSpPr>
          <p:cNvPr id="12" name="Espace réservé du contenu 5">
            <a:extLst>
              <a:ext uri="{FF2B5EF4-FFF2-40B4-BE49-F238E27FC236}">
                <a16:creationId xmlns="" xmlns:a16="http://schemas.microsoft.com/office/drawing/2014/main" id="{BB617F49-16A7-44A6-AB55-F4F2D3580D0F}"/>
              </a:ext>
            </a:extLst>
          </p:cNvPr>
          <p:cNvSpPr txBox="1">
            <a:spLocks/>
          </p:cNvSpPr>
          <p:nvPr/>
        </p:nvSpPr>
        <p:spPr>
          <a:xfrm>
            <a:off x="560266" y="2990974"/>
            <a:ext cx="4212306" cy="3467866"/>
          </a:xfrm>
          <a:prstGeom prst="rect">
            <a:avLst/>
          </a:prstGeom>
        </p:spPr>
        <p:txBody>
          <a:bodyPr>
            <a:norm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None/>
            </a:pPr>
            <a:r>
              <a:rPr lang="fr-FR" sz="1800" dirty="0"/>
              <a:t>Pratiques :</a:t>
            </a:r>
          </a:p>
          <a:p>
            <a:pPr>
              <a:buFont typeface="Calibri" panose="020F0502020204030204" pitchFamily="34" charset="0"/>
              <a:buNone/>
            </a:pPr>
            <a:r>
              <a:rPr lang="fr-FR" sz="1800" dirty="0"/>
              <a:t>Comptabilisation en charges et produits ou en contributions volontaires en nature</a:t>
            </a:r>
          </a:p>
        </p:txBody>
      </p:sp>
      <p:sp>
        <p:nvSpPr>
          <p:cNvPr id="13" name="Espace réservé du contenu 6">
            <a:extLst>
              <a:ext uri="{FF2B5EF4-FFF2-40B4-BE49-F238E27FC236}">
                <a16:creationId xmlns="" xmlns:a16="http://schemas.microsoft.com/office/drawing/2014/main" id="{E85BD02B-02C9-4519-A9E3-BB098E5CEC23}"/>
              </a:ext>
            </a:extLst>
          </p:cNvPr>
          <p:cNvSpPr txBox="1">
            <a:spLocks/>
          </p:cNvSpPr>
          <p:nvPr/>
        </p:nvSpPr>
        <p:spPr>
          <a:xfrm>
            <a:off x="4940353" y="2992081"/>
            <a:ext cx="6691382" cy="3201507"/>
          </a:xfrm>
          <a:prstGeom prst="rect">
            <a:avLst/>
          </a:prstGeom>
        </p:spPr>
        <p:txBody>
          <a:bodyPr>
            <a:noAutofit/>
          </a:bodyPr>
          <a:lstStyle>
            <a:lvl1pPr marL="0" indent="0" algn="l" defTabSz="914400" rtl="0" eaLnBrk="1" latinLnBrk="0" hangingPunct="1">
              <a:lnSpc>
                <a:spcPct val="90000"/>
              </a:lnSpc>
              <a:spcBef>
                <a:spcPts val="1000"/>
              </a:spcBef>
              <a:buClr>
                <a:schemeClr val="bg1"/>
              </a:buClr>
              <a:buFont typeface="Calibri" panose="020F0502020204030204" pitchFamily="34" charset="0"/>
              <a:buChar char=" "/>
              <a:defRPr sz="28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468000" indent="-228600" algn="l" defTabSz="914400" rtl="0" eaLnBrk="1" latinLnBrk="0" hangingPunct="1">
              <a:lnSpc>
                <a:spcPct val="90000"/>
              </a:lnSpc>
              <a:spcBef>
                <a:spcPts val="500"/>
              </a:spcBef>
              <a:buClr>
                <a:srgbClr val="282E68"/>
              </a:buClr>
              <a:buFont typeface="Arial" panose="020B0604020202020204" pitchFamily="34" charset="0"/>
              <a:buChar char="•"/>
              <a:defRPr sz="2000" kern="1200">
                <a:solidFill>
                  <a:schemeClr val="tx1"/>
                </a:solidFill>
                <a:latin typeface="+mn-lt"/>
                <a:ea typeface="+mn-ea"/>
                <a:cs typeface="+mn-cs"/>
              </a:defRPr>
            </a:lvl3pPr>
            <a:lvl4pPr marL="684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936000" indent="-228600" algn="l" defTabSz="914400" rtl="0" eaLnBrk="1" latinLnBrk="0" hangingPunct="1">
              <a:lnSpc>
                <a:spcPct val="90000"/>
              </a:lnSpc>
              <a:spcBef>
                <a:spcPts val="500"/>
              </a:spcBef>
              <a:buClr>
                <a:srgbClr val="282E68"/>
              </a:buClr>
              <a:buSzPct val="8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None/>
            </a:pPr>
            <a:r>
              <a:rPr lang="fr-FR" sz="1800" dirty="0"/>
              <a:t>Enregistrement de la dette vis-à-vis du bénévole et de l’abandon par celui-ci du remboursement de ses frais </a:t>
            </a:r>
          </a:p>
          <a:p>
            <a:pPr>
              <a:buFont typeface="Calibri" panose="020F0502020204030204" pitchFamily="34" charset="0"/>
              <a:buNone/>
            </a:pPr>
            <a:r>
              <a:rPr lang="fr-FR" sz="1800" dirty="0"/>
              <a:t>De nouveaux comptes sont créés à cet effet </a:t>
            </a:r>
          </a:p>
          <a:p>
            <a:pPr>
              <a:buNone/>
            </a:pPr>
            <a:endParaRPr lang="fr-FR" sz="1800" dirty="0"/>
          </a:p>
          <a:p>
            <a:pPr lvl="3">
              <a:buFont typeface="Calibri" panose="020F0502020204030204" pitchFamily="34" charset="0"/>
              <a:buNone/>
            </a:pPr>
            <a:r>
              <a:rPr lang="fr-FR" dirty="0"/>
              <a:t>  </a:t>
            </a:r>
            <a:r>
              <a:rPr lang="fr-FR" dirty="0">
                <a:solidFill>
                  <a:srgbClr val="C92A85"/>
                </a:solidFill>
              </a:rPr>
              <a:t>Formalisme nécessaire à la mise en place de ces pratiques</a:t>
            </a:r>
          </a:p>
        </p:txBody>
      </p:sp>
      <p:pic>
        <p:nvPicPr>
          <p:cNvPr id="4" name="Graphique 3" descr="Avertissement">
            <a:extLst>
              <a:ext uri="{FF2B5EF4-FFF2-40B4-BE49-F238E27FC236}">
                <a16:creationId xmlns="" xmlns:a16="http://schemas.microsoft.com/office/drawing/2014/main" id="{2524D7D7-AC9D-4DAF-84EE-79729D46E8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68416" y="3950956"/>
            <a:ext cx="914400" cy="914400"/>
          </a:xfrm>
          <a:prstGeom prst="rect">
            <a:avLst/>
          </a:prstGeom>
        </p:spPr>
      </p:pic>
      <p:pic>
        <p:nvPicPr>
          <p:cNvPr id="11" name="Image 10">
            <a:extLst>
              <a:ext uri="{FF2B5EF4-FFF2-40B4-BE49-F238E27FC236}">
                <a16:creationId xmlns="" xmlns:a16="http://schemas.microsoft.com/office/drawing/2014/main" id="{0302C583-F0FE-4FAE-B70B-EE5E4B957DFD}"/>
              </a:ext>
            </a:extLst>
          </p:cNvPr>
          <p:cNvPicPr>
            <a:picLocks noChangeAspect="1"/>
          </p:cNvPicPr>
          <p:nvPr/>
        </p:nvPicPr>
        <p:blipFill>
          <a:blip r:embed="rId7"/>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18688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p:cNvSpPr>
            <a:spLocks noGrp="1"/>
          </p:cNvSpPr>
          <p:nvPr>
            <p:ph type="title"/>
          </p:nvPr>
        </p:nvSpPr>
        <p:spPr/>
        <p:txBody>
          <a:bodyPr/>
          <a:lstStyle/>
          <a:p>
            <a:r>
              <a:rPr lang="fr-FR" dirty="0"/>
              <a:t>Le commissaire aux comptes et la mise en œuvre de la réforme</a:t>
            </a:r>
          </a:p>
        </p:txBody>
      </p:sp>
      <p:sp>
        <p:nvSpPr>
          <p:cNvPr id="3" name="Espace réservé du texte 2"/>
          <p:cNvSpPr>
            <a:spLocks noGrp="1"/>
          </p:cNvSpPr>
          <p:nvPr>
            <p:ph type="body" idx="1"/>
          </p:nvPr>
        </p:nvSpPr>
        <p:spPr/>
        <p:txBody>
          <a:bodyPr/>
          <a:lstStyle/>
          <a:p>
            <a:r>
              <a:rPr lang="fr-FR" dirty="0"/>
              <a:t>Philippe Guay</a:t>
            </a:r>
          </a:p>
        </p:txBody>
      </p:sp>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32993"/>
            <a:ext cx="3286744" cy="656331"/>
          </a:xfrm>
          <a:prstGeom prst="rect">
            <a:avLst/>
          </a:prstGeom>
        </p:spPr>
      </p:pic>
    </p:spTree>
    <p:extLst>
      <p:ext uri="{BB962C8B-B14F-4D97-AF65-F5344CB8AC3E}">
        <p14:creationId xmlns:p14="http://schemas.microsoft.com/office/powerpoint/2010/main" val="129945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1" y="3047"/>
            <a:ext cx="12181169" cy="6854953"/>
          </a:xfrm>
          <a:prstGeom prst="rect">
            <a:avLst/>
          </a:prstGeom>
        </p:spPr>
      </p:pic>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32993"/>
            <a:ext cx="3286744" cy="656331"/>
          </a:xfrm>
          <a:prstGeom prst="rect">
            <a:avLst/>
          </a:prstGeom>
        </p:spPr>
      </p:pic>
      <p:sp>
        <p:nvSpPr>
          <p:cNvPr id="8" name="Espace réservé du contenu 2"/>
          <p:cNvSpPr txBox="1">
            <a:spLocks/>
          </p:cNvSpPr>
          <p:nvPr/>
        </p:nvSpPr>
        <p:spPr>
          <a:xfrm>
            <a:off x="716773" y="1515533"/>
            <a:ext cx="10425360" cy="455030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lvl="2">
              <a:spcBef>
                <a:spcPts val="750"/>
              </a:spcBef>
            </a:pPr>
            <a:endParaRPr lang="fr-FR" altLang="fr-FR" sz="1050" dirty="0">
              <a:latin typeface="Arial" panose="020B0604020202020204" pitchFamily="34" charset="0"/>
              <a:cs typeface="Arial" panose="020B0604020202020204" pitchFamily="34" charset="0"/>
            </a:endParaRPr>
          </a:p>
          <a:p>
            <a:pPr lvl="1" algn="just">
              <a:lnSpc>
                <a:spcPct val="107000"/>
              </a:lnSpc>
              <a:spcAft>
                <a:spcPts val="800"/>
              </a:spcAft>
              <a:buClr>
                <a:srgbClr val="A12886"/>
              </a:buClr>
            </a:pPr>
            <a:r>
              <a:rPr lang="fr-FR" sz="2400" dirty="0">
                <a:solidFill>
                  <a:schemeClr val="tx1"/>
                </a:solidFill>
                <a:latin typeface="Arial" panose="020B0604020202020204" pitchFamily="34" charset="0"/>
                <a:ea typeface="Calibri"/>
                <a:cs typeface="Arial" panose="020B0604020202020204" pitchFamily="34" charset="0"/>
              </a:rPr>
              <a:t>Concernant la mise en œuvre du nouveau règlement comptable applicable aux organismes à but non lucratif, le commissaire aux comptes portera particulièrement son attention sur le traitement des changements de méthode induits par le nouveau texte.</a:t>
            </a:r>
          </a:p>
          <a:p>
            <a:pPr lvl="1" algn="just">
              <a:lnSpc>
                <a:spcPct val="107000"/>
              </a:lnSpc>
              <a:spcAft>
                <a:spcPts val="800"/>
              </a:spcAft>
              <a:buClr>
                <a:srgbClr val="A12886"/>
              </a:buClr>
            </a:pPr>
            <a:r>
              <a:rPr lang="fr-FR" sz="2400" dirty="0">
                <a:solidFill>
                  <a:schemeClr val="tx1"/>
                </a:solidFill>
                <a:latin typeface="Arial" panose="020B0604020202020204" pitchFamily="34" charset="0"/>
                <a:ea typeface="Calibri"/>
                <a:cs typeface="Arial" panose="020B0604020202020204" pitchFamily="34" charset="0"/>
              </a:rPr>
              <a:t>Les changements de méthode comptable doivent respecter les dispositions du PCG (ANC n°2014-03 et ANC n°2018-01).</a:t>
            </a:r>
          </a:p>
          <a:p>
            <a:pPr>
              <a:lnSpc>
                <a:spcPct val="107000"/>
              </a:lnSpc>
              <a:spcAft>
                <a:spcPts val="800"/>
              </a:spcAft>
              <a:buClr>
                <a:srgbClr val="A12886"/>
              </a:buClr>
            </a:pPr>
            <a:r>
              <a:rPr lang="fr-FR" sz="2900" dirty="0">
                <a:solidFill>
                  <a:schemeClr val="accent1">
                    <a:lumMod val="75000"/>
                  </a:schemeClr>
                </a:solidFill>
                <a:latin typeface="Arial" panose="020B0604020202020204" pitchFamily="34" charset="0"/>
                <a:ea typeface="Calibri"/>
                <a:cs typeface="Arial" panose="020B0604020202020204" pitchFamily="34" charset="0"/>
              </a:rPr>
              <a:t>Le commissaire aux comptes</a:t>
            </a:r>
          </a:p>
          <a:p>
            <a:pPr marL="800100" lvl="1" indent="-342900" algn="just">
              <a:lnSpc>
                <a:spcPct val="107000"/>
              </a:lnSpc>
              <a:spcAft>
                <a:spcPts val="800"/>
              </a:spcAft>
              <a:buClr>
                <a:srgbClr val="A12886"/>
              </a:buClr>
              <a:buFont typeface="Wingdings" panose="05000000000000000000" pitchFamily="2" charset="2"/>
              <a:buChar char="q"/>
            </a:pPr>
            <a:r>
              <a:rPr lang="fr-FR" sz="2400" dirty="0">
                <a:solidFill>
                  <a:schemeClr val="tx1"/>
                </a:solidFill>
                <a:latin typeface="Arial" panose="020B0604020202020204" pitchFamily="34" charset="0"/>
                <a:ea typeface="Calibri"/>
                <a:cs typeface="Arial" panose="020B0604020202020204" pitchFamily="34" charset="0"/>
              </a:rPr>
              <a:t>Apprécie la qualité et la suffisance de l’information financière comparative induite par ce changement de méthode.</a:t>
            </a:r>
          </a:p>
          <a:p>
            <a:pPr marL="800100" lvl="1" indent="-342900" algn="just">
              <a:lnSpc>
                <a:spcPct val="107000"/>
              </a:lnSpc>
              <a:spcAft>
                <a:spcPts val="800"/>
              </a:spcAft>
              <a:buClr>
                <a:srgbClr val="A12886"/>
              </a:buClr>
              <a:buFont typeface="Wingdings" panose="05000000000000000000" pitchFamily="2" charset="2"/>
              <a:buChar char="q"/>
            </a:pPr>
            <a:r>
              <a:rPr lang="fr-FR" sz="2400" dirty="0">
                <a:solidFill>
                  <a:schemeClr val="tx1"/>
                </a:solidFill>
                <a:latin typeface="Arial" panose="020B0604020202020204" pitchFamily="34" charset="0"/>
                <a:ea typeface="Calibri"/>
                <a:cs typeface="Arial" panose="020B0604020202020204" pitchFamily="34" charset="0"/>
              </a:rPr>
              <a:t>Vérifie, dans le respect des dispositions du règlement </a:t>
            </a:r>
            <a:r>
              <a:rPr lang="fr-FR" sz="2400" b="1" dirty="0">
                <a:solidFill>
                  <a:schemeClr val="tx1"/>
                </a:solidFill>
                <a:latin typeface="Arial" panose="020B0604020202020204" pitchFamily="34" charset="0"/>
                <a:ea typeface="Calibri"/>
                <a:cs typeface="Arial" panose="020B0604020202020204" pitchFamily="34" charset="0"/>
              </a:rPr>
              <a:t>ANC n°2018-01 relatif au plan comptable général concernant les changements de méthodes, changements d’estimation et corrections d’erreurs</a:t>
            </a:r>
            <a:r>
              <a:rPr lang="fr-FR" sz="2400" dirty="0">
                <a:solidFill>
                  <a:schemeClr val="tx1"/>
                </a:solidFill>
                <a:latin typeface="Arial" panose="020B0604020202020204" pitchFamily="34" charset="0"/>
                <a:ea typeface="Calibri"/>
                <a:cs typeface="Arial" panose="020B0604020202020204" pitchFamily="34" charset="0"/>
              </a:rPr>
              <a:t>, que les changements de méthode comptable et la comparabilité sont correctement transcrits dans l’annexe. </a:t>
            </a:r>
          </a:p>
          <a:p>
            <a:pPr marL="800100" lvl="1" indent="-342900" algn="just">
              <a:lnSpc>
                <a:spcPct val="107000"/>
              </a:lnSpc>
              <a:spcAft>
                <a:spcPts val="800"/>
              </a:spcAft>
              <a:buClr>
                <a:srgbClr val="A12886"/>
              </a:buClr>
              <a:buFont typeface="Wingdings" panose="05000000000000000000" pitchFamily="2" charset="2"/>
              <a:buChar char="q"/>
            </a:pPr>
            <a:r>
              <a:rPr lang="fr-FR" sz="2400" dirty="0">
                <a:solidFill>
                  <a:schemeClr val="tx1"/>
                </a:solidFill>
                <a:latin typeface="Arial" panose="020B0604020202020204" pitchFamily="34" charset="0"/>
                <a:ea typeface="Calibri"/>
                <a:cs typeface="Arial" panose="020B0604020202020204" pitchFamily="34" charset="0"/>
              </a:rPr>
              <a:t>Observation dans son rapport sur les comptes annuels du premier exercice d’application du nouveau règlement comptable.</a:t>
            </a:r>
          </a:p>
        </p:txBody>
      </p:sp>
      <p:sp>
        <p:nvSpPr>
          <p:cNvPr id="11" name="Espace réservé du contenu 2"/>
          <p:cNvSpPr txBox="1">
            <a:spLocks/>
          </p:cNvSpPr>
          <p:nvPr/>
        </p:nvSpPr>
        <p:spPr>
          <a:xfrm>
            <a:off x="716773" y="570973"/>
            <a:ext cx="10425360" cy="1037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lvl="2">
              <a:spcBef>
                <a:spcPts val="750"/>
              </a:spcBef>
            </a:pPr>
            <a:endParaRPr lang="fr-FR" altLang="fr-FR" sz="1050" dirty="0">
              <a:latin typeface="Arial" panose="020B0604020202020204" pitchFamily="34" charset="0"/>
              <a:cs typeface="Arial" panose="020B0604020202020204" pitchFamily="34" charset="0"/>
            </a:endParaRPr>
          </a:p>
          <a:p>
            <a:pPr>
              <a:lnSpc>
                <a:spcPct val="107000"/>
              </a:lnSpc>
              <a:spcAft>
                <a:spcPts val="800"/>
              </a:spcAft>
              <a:buClr>
                <a:srgbClr val="A12886"/>
              </a:buClr>
            </a:pPr>
            <a:r>
              <a:rPr lang="fr-FR" sz="2900" dirty="0">
                <a:solidFill>
                  <a:schemeClr val="accent1">
                    <a:lumMod val="75000"/>
                  </a:schemeClr>
                </a:solidFill>
                <a:latin typeface="Arial" panose="020B0604020202020204" pitchFamily="34" charset="0"/>
                <a:ea typeface="Calibri"/>
                <a:cs typeface="Arial" panose="020B0604020202020204" pitchFamily="34" charset="0"/>
              </a:rPr>
              <a:t>Le Traitement des changements de méthodes</a:t>
            </a:r>
          </a:p>
        </p:txBody>
      </p:sp>
    </p:spTree>
    <p:extLst>
      <p:ext uri="{BB962C8B-B14F-4D97-AF65-F5344CB8AC3E}">
        <p14:creationId xmlns:p14="http://schemas.microsoft.com/office/powerpoint/2010/main" val="380083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1" y="3047"/>
            <a:ext cx="12181169" cy="6854953"/>
          </a:xfrm>
          <a:prstGeom prst="rect">
            <a:avLst/>
          </a:prstGeom>
        </p:spPr>
      </p:pic>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32993"/>
            <a:ext cx="3286744" cy="656331"/>
          </a:xfrm>
          <a:prstGeom prst="rect">
            <a:avLst/>
          </a:prstGeom>
        </p:spPr>
      </p:pic>
      <p:sp>
        <p:nvSpPr>
          <p:cNvPr id="8" name="Espace réservé du contenu 2"/>
          <p:cNvSpPr txBox="1">
            <a:spLocks/>
          </p:cNvSpPr>
          <p:nvPr/>
        </p:nvSpPr>
        <p:spPr>
          <a:xfrm>
            <a:off x="716773" y="1515533"/>
            <a:ext cx="10425360" cy="455030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lvl="2">
              <a:spcBef>
                <a:spcPts val="750"/>
              </a:spcBef>
            </a:pPr>
            <a:endParaRPr lang="fr-FR" altLang="fr-FR" sz="1050" dirty="0">
              <a:latin typeface="Arial" panose="020B0604020202020204" pitchFamily="34" charset="0"/>
              <a:cs typeface="Arial" panose="020B0604020202020204" pitchFamily="34" charset="0"/>
            </a:endParaRPr>
          </a:p>
          <a:p>
            <a:pPr marL="800100" lvl="1" indent="-342900" algn="just">
              <a:lnSpc>
                <a:spcPct val="107000"/>
              </a:lnSpc>
              <a:spcAft>
                <a:spcPts val="800"/>
              </a:spcAft>
              <a:buClr>
                <a:srgbClr val="A12886"/>
              </a:buClr>
              <a:buFont typeface="Arial" panose="020B0604020202020204" pitchFamily="34" charset="0"/>
              <a:buChar char="•"/>
            </a:pPr>
            <a:r>
              <a:rPr lang="fr-FR" sz="2400" dirty="0">
                <a:solidFill>
                  <a:schemeClr val="tx1"/>
                </a:solidFill>
                <a:latin typeface="Arial" panose="020B0604020202020204" pitchFamily="34" charset="0"/>
                <a:ea typeface="Calibri"/>
                <a:cs typeface="Arial" panose="020B0604020202020204" pitchFamily="34" charset="0"/>
              </a:rPr>
              <a:t>Le reclassement des subventions d’investissement</a:t>
            </a:r>
          </a:p>
          <a:p>
            <a:pPr marL="800100" lvl="1" indent="-342900" algn="just">
              <a:lnSpc>
                <a:spcPct val="107000"/>
              </a:lnSpc>
              <a:spcAft>
                <a:spcPts val="800"/>
              </a:spcAft>
              <a:buClr>
                <a:srgbClr val="A12886"/>
              </a:buClr>
              <a:buFont typeface="Arial" panose="020B0604020202020204" pitchFamily="34" charset="0"/>
              <a:buChar char="•"/>
            </a:pPr>
            <a:r>
              <a:rPr lang="fr-FR" sz="2400" dirty="0">
                <a:solidFill>
                  <a:schemeClr val="tx1"/>
                </a:solidFill>
                <a:latin typeface="Arial" panose="020B0604020202020204" pitchFamily="34" charset="0"/>
                <a:ea typeface="Calibri"/>
                <a:cs typeface="Arial" panose="020B0604020202020204" pitchFamily="34" charset="0"/>
              </a:rPr>
              <a:t>Le reclassement des fonds dédiés</a:t>
            </a:r>
          </a:p>
          <a:p>
            <a:pPr marL="800100" lvl="1" indent="-342900" algn="just">
              <a:lnSpc>
                <a:spcPct val="107000"/>
              </a:lnSpc>
              <a:spcAft>
                <a:spcPts val="800"/>
              </a:spcAft>
              <a:buClr>
                <a:srgbClr val="A12886"/>
              </a:buClr>
              <a:buFont typeface="Arial" panose="020B0604020202020204" pitchFamily="34" charset="0"/>
              <a:buChar char="•"/>
            </a:pPr>
            <a:r>
              <a:rPr lang="fr-FR" sz="2400" dirty="0">
                <a:solidFill>
                  <a:schemeClr val="tx1"/>
                </a:solidFill>
                <a:latin typeface="Arial" panose="020B0604020202020204" pitchFamily="34" charset="0"/>
                <a:ea typeface="Calibri"/>
                <a:cs typeface="Arial" panose="020B0604020202020204" pitchFamily="34" charset="0"/>
              </a:rPr>
              <a:t>L’entrée dans les comptes et le traitement des stocks de legs en cours au moment du passage au nouveau plan comptable (impact sur le résultat du premier exercice d’application du règlement ANC n°2018-06)</a:t>
            </a:r>
          </a:p>
          <a:p>
            <a:pPr marL="800100" lvl="1" indent="-342900" algn="just">
              <a:lnSpc>
                <a:spcPct val="107000"/>
              </a:lnSpc>
              <a:spcAft>
                <a:spcPts val="800"/>
              </a:spcAft>
              <a:buClr>
                <a:srgbClr val="A12886"/>
              </a:buClr>
              <a:buFont typeface="Arial" panose="020B0604020202020204" pitchFamily="34" charset="0"/>
              <a:buChar char="•"/>
            </a:pPr>
            <a:r>
              <a:rPr lang="fr-FR" sz="2400" dirty="0">
                <a:solidFill>
                  <a:schemeClr val="tx1"/>
                </a:solidFill>
                <a:latin typeface="Arial" panose="020B0604020202020204" pitchFamily="34" charset="0"/>
                <a:ea typeface="Calibri"/>
                <a:cs typeface="Arial" panose="020B0604020202020204" pitchFamily="34" charset="0"/>
              </a:rPr>
              <a:t>Principes retenus et informations concernant les CVN (détail, valorisation, annexe)</a:t>
            </a:r>
          </a:p>
          <a:p>
            <a:pPr marL="800100" lvl="1" indent="-342900" algn="just">
              <a:lnSpc>
                <a:spcPct val="107000"/>
              </a:lnSpc>
              <a:spcAft>
                <a:spcPts val="800"/>
              </a:spcAft>
              <a:buClr>
                <a:srgbClr val="A12886"/>
              </a:buClr>
              <a:buFont typeface="Arial" panose="020B0604020202020204" pitchFamily="34" charset="0"/>
              <a:buChar char="•"/>
            </a:pPr>
            <a:r>
              <a:rPr lang="fr-FR" sz="2400" dirty="0">
                <a:solidFill>
                  <a:schemeClr val="tx1"/>
                </a:solidFill>
                <a:latin typeface="Arial" panose="020B0604020202020204" pitchFamily="34" charset="0"/>
                <a:ea typeface="Calibri"/>
                <a:cs typeface="Arial" panose="020B0604020202020204" pitchFamily="34" charset="0"/>
              </a:rPr>
              <a:t>Fonds propres : le commissaire aux comptes apprécie la qualité et la suffisance de l’information financière comparative induite par le changement de règlementation</a:t>
            </a:r>
            <a:endParaRPr lang="fr-FR" sz="2400" dirty="0">
              <a:latin typeface="Arial" panose="020B0604020202020204" pitchFamily="34" charset="0"/>
              <a:ea typeface="Calibri"/>
              <a:cs typeface="Arial" panose="020B0604020202020204" pitchFamily="34" charset="0"/>
            </a:endParaRPr>
          </a:p>
        </p:txBody>
      </p:sp>
      <p:sp>
        <p:nvSpPr>
          <p:cNvPr id="11" name="Espace réservé du contenu 2"/>
          <p:cNvSpPr txBox="1">
            <a:spLocks/>
          </p:cNvSpPr>
          <p:nvPr/>
        </p:nvSpPr>
        <p:spPr>
          <a:xfrm>
            <a:off x="716773" y="570973"/>
            <a:ext cx="10425360" cy="1037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lvl="2">
              <a:spcBef>
                <a:spcPts val="750"/>
              </a:spcBef>
            </a:pPr>
            <a:endParaRPr lang="fr-FR" altLang="fr-FR" sz="1050" dirty="0">
              <a:latin typeface="Arial" panose="020B0604020202020204" pitchFamily="34" charset="0"/>
              <a:cs typeface="Arial" panose="020B0604020202020204" pitchFamily="34" charset="0"/>
            </a:endParaRPr>
          </a:p>
          <a:p>
            <a:pPr>
              <a:lnSpc>
                <a:spcPct val="107000"/>
              </a:lnSpc>
              <a:spcAft>
                <a:spcPts val="800"/>
              </a:spcAft>
              <a:buClr>
                <a:srgbClr val="A12886"/>
              </a:buClr>
            </a:pPr>
            <a:r>
              <a:rPr lang="fr-FR" sz="2900" dirty="0">
                <a:solidFill>
                  <a:schemeClr val="accent1">
                    <a:lumMod val="75000"/>
                  </a:schemeClr>
                </a:solidFill>
                <a:latin typeface="Arial" panose="020B0604020202020204" pitchFamily="34" charset="0"/>
                <a:ea typeface="Calibri"/>
                <a:cs typeface="Arial" panose="020B0604020202020204" pitchFamily="34" charset="0"/>
              </a:rPr>
              <a:t>Les différents points d’attention sur les comptes annuels</a:t>
            </a:r>
          </a:p>
        </p:txBody>
      </p:sp>
    </p:spTree>
    <p:extLst>
      <p:ext uri="{BB962C8B-B14F-4D97-AF65-F5344CB8AC3E}">
        <p14:creationId xmlns:p14="http://schemas.microsoft.com/office/powerpoint/2010/main" val="233589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7449041E-D770-4E6D-AD84-7F3A6E443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7999"/>
          </a:xfrm>
          <a:prstGeom prst="rect">
            <a:avLst/>
          </a:prstGeom>
        </p:spPr>
      </p:pic>
      <p:sp>
        <p:nvSpPr>
          <p:cNvPr id="6" name="ZoneTexte 5">
            <a:extLst>
              <a:ext uri="{FF2B5EF4-FFF2-40B4-BE49-F238E27FC236}">
                <a16:creationId xmlns="" xmlns:a16="http://schemas.microsoft.com/office/drawing/2014/main" id="{287634A0-67D8-432D-899A-1F3C3C0496AC}"/>
              </a:ext>
            </a:extLst>
          </p:cNvPr>
          <p:cNvSpPr txBox="1"/>
          <p:nvPr/>
        </p:nvSpPr>
        <p:spPr>
          <a:xfrm>
            <a:off x="4526661" y="118023"/>
            <a:ext cx="4702030" cy="1200329"/>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Le nouveau règlement comptable : comment l’appliquer en janvier 2020 ?</a:t>
            </a:r>
          </a:p>
        </p:txBody>
      </p:sp>
      <p:cxnSp>
        <p:nvCxnSpPr>
          <p:cNvPr id="7" name="Connecteur droit 6">
            <a:extLst>
              <a:ext uri="{FF2B5EF4-FFF2-40B4-BE49-F238E27FC236}">
                <a16:creationId xmlns="" xmlns:a16="http://schemas.microsoft.com/office/drawing/2014/main" id="{BDDD12DF-0033-41C1-B7BD-D90AED231C65}"/>
              </a:ext>
            </a:extLst>
          </p:cNvPr>
          <p:cNvCxnSpPr>
            <a:cxnSpLocks/>
          </p:cNvCxnSpPr>
          <p:nvPr/>
        </p:nvCxnSpPr>
        <p:spPr>
          <a:xfrm>
            <a:off x="4660187" y="2000944"/>
            <a:ext cx="22174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E440A38E-263D-4010-B1FD-ACDAF003805C}"/>
              </a:ext>
            </a:extLst>
          </p:cNvPr>
          <p:cNvSpPr/>
          <p:nvPr/>
        </p:nvSpPr>
        <p:spPr>
          <a:xfrm>
            <a:off x="4441969" y="2057015"/>
            <a:ext cx="5918355" cy="4247317"/>
          </a:xfrm>
          <a:prstGeom prst="rect">
            <a:avLst/>
          </a:prstGeom>
        </p:spPr>
        <p:txBody>
          <a:bodyPr wrap="square">
            <a:spAutoFit/>
          </a:bodyPr>
          <a:lstStyle/>
          <a:p>
            <a:r>
              <a:rPr lang="fr-FR" dirty="0"/>
              <a:t>Après la promulgation du nouveau règlement comptable en décembre 2018, l’heure est à son application au 1er janvier 2020 … c’est demain ! </a:t>
            </a:r>
          </a:p>
          <a:p>
            <a:r>
              <a:rPr lang="fr-FR" dirty="0"/>
              <a:t>• Quels sont les points saillants à connaître : subventions, fonds dédiés, contributions en nature, libéralités, générosité du public </a:t>
            </a:r>
            <a:r>
              <a:rPr lang="fr-FR" dirty="0" smtClean="0"/>
              <a:t>…?</a:t>
            </a:r>
            <a:endParaRPr lang="fr-FR" dirty="0"/>
          </a:p>
          <a:p>
            <a:r>
              <a:rPr lang="fr-FR" dirty="0"/>
              <a:t>• Quelles sont les informations à collecter et les analyses juridiques à mener </a:t>
            </a:r>
            <a:r>
              <a:rPr lang="fr-FR" dirty="0" smtClean="0"/>
              <a:t>?</a:t>
            </a:r>
            <a:endParaRPr lang="fr-FR" dirty="0"/>
          </a:p>
          <a:p>
            <a:r>
              <a:rPr lang="fr-FR" dirty="0"/>
              <a:t>• Quelles sont les adaptations en terme organisationnel, process et système </a:t>
            </a:r>
            <a:r>
              <a:rPr lang="fr-FR" dirty="0" smtClean="0"/>
              <a:t>d’information?</a:t>
            </a:r>
            <a:endParaRPr lang="fr-FR" dirty="0"/>
          </a:p>
          <a:p>
            <a:r>
              <a:rPr lang="fr-FR" dirty="0"/>
              <a:t>• Que contiennent les nouveaux états financiers : bilan, compte de résultat, CROD, CER , annexe </a:t>
            </a:r>
            <a:r>
              <a:rPr lang="fr-FR" dirty="0" smtClean="0"/>
              <a:t>..?</a:t>
            </a:r>
            <a:endParaRPr lang="fr-FR" dirty="0"/>
          </a:p>
          <a:p>
            <a:endParaRPr lang="fr-FR" dirty="0"/>
          </a:p>
          <a:p>
            <a:r>
              <a:rPr lang="fr-FR" dirty="0"/>
              <a:t>En plus des conseils pratiques pour la première année d’application</a:t>
            </a:r>
          </a:p>
        </p:txBody>
      </p:sp>
      <p:pic>
        <p:nvPicPr>
          <p:cNvPr id="3" name="Image 2">
            <a:extLst>
              <a:ext uri="{FF2B5EF4-FFF2-40B4-BE49-F238E27FC236}">
                <a16:creationId xmlns="" xmlns:a16="http://schemas.microsoft.com/office/drawing/2014/main" id="{B21D7136-FE94-4508-BEC7-E8E868C2B1F3}"/>
              </a:ext>
            </a:extLst>
          </p:cNvPr>
          <p:cNvPicPr>
            <a:picLocks noChangeAspect="1"/>
          </p:cNvPicPr>
          <p:nvPr/>
        </p:nvPicPr>
        <p:blipFill>
          <a:blip r:embed="rId3"/>
          <a:stretch>
            <a:fillRect/>
          </a:stretch>
        </p:blipFill>
        <p:spPr>
          <a:xfrm>
            <a:off x="8843650" y="6119446"/>
            <a:ext cx="3424251" cy="683790"/>
          </a:xfrm>
          <a:prstGeom prst="rect">
            <a:avLst/>
          </a:prstGeom>
        </p:spPr>
      </p:pic>
    </p:spTree>
    <p:extLst>
      <p:ext uri="{BB962C8B-B14F-4D97-AF65-F5344CB8AC3E}">
        <p14:creationId xmlns:p14="http://schemas.microsoft.com/office/powerpoint/2010/main" val="1057454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1" y="3047"/>
            <a:ext cx="12181169" cy="6854953"/>
          </a:xfrm>
          <a:prstGeom prst="rect">
            <a:avLst/>
          </a:prstGeom>
        </p:spPr>
      </p:pic>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32993"/>
            <a:ext cx="3286744" cy="656331"/>
          </a:xfrm>
          <a:prstGeom prst="rect">
            <a:avLst/>
          </a:prstGeom>
        </p:spPr>
      </p:pic>
      <p:sp>
        <p:nvSpPr>
          <p:cNvPr id="11" name="Espace réservé du contenu 2"/>
          <p:cNvSpPr txBox="1">
            <a:spLocks/>
          </p:cNvSpPr>
          <p:nvPr/>
        </p:nvSpPr>
        <p:spPr>
          <a:xfrm>
            <a:off x="716773" y="570973"/>
            <a:ext cx="10425360" cy="1037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lvl="2">
              <a:spcBef>
                <a:spcPts val="750"/>
              </a:spcBef>
            </a:pPr>
            <a:endParaRPr lang="fr-FR" altLang="fr-FR" sz="1050" dirty="0">
              <a:latin typeface="Arial" panose="020B0604020202020204" pitchFamily="34" charset="0"/>
              <a:cs typeface="Arial" panose="020B0604020202020204" pitchFamily="34" charset="0"/>
            </a:endParaRPr>
          </a:p>
          <a:p>
            <a:pPr>
              <a:lnSpc>
                <a:spcPct val="107000"/>
              </a:lnSpc>
              <a:spcAft>
                <a:spcPts val="800"/>
              </a:spcAft>
              <a:buClr>
                <a:srgbClr val="A12886"/>
              </a:buClr>
            </a:pPr>
            <a:r>
              <a:rPr lang="fr-FR" sz="2900" dirty="0">
                <a:solidFill>
                  <a:schemeClr val="accent1">
                    <a:lumMod val="75000"/>
                  </a:schemeClr>
                </a:solidFill>
                <a:latin typeface="Arial" panose="020B0604020202020204" pitchFamily="34" charset="0"/>
                <a:ea typeface="Calibri"/>
                <a:cs typeface="Arial" panose="020B0604020202020204" pitchFamily="34" charset="0"/>
              </a:rPr>
              <a:t>Les différents points d’attention sur le CROD et le CER</a:t>
            </a:r>
          </a:p>
        </p:txBody>
      </p:sp>
      <p:sp>
        <p:nvSpPr>
          <p:cNvPr id="6" name="Espace réservé du contenu 2"/>
          <p:cNvSpPr txBox="1">
            <a:spLocks/>
          </p:cNvSpPr>
          <p:nvPr/>
        </p:nvSpPr>
        <p:spPr>
          <a:xfrm>
            <a:off x="869172" y="1676400"/>
            <a:ext cx="10543895" cy="44565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2200" dirty="0">
                <a:solidFill>
                  <a:srgbClr val="0070C0"/>
                </a:solidFill>
                <a:latin typeface="Arial" panose="020B0604020202020204" pitchFamily="34" charset="0"/>
                <a:cs typeface="Arial" panose="020B0604020202020204" pitchFamily="34" charset="0"/>
              </a:rPr>
              <a:t>Le commissaire aux comptes sera attentif :</a:t>
            </a:r>
          </a:p>
          <a:p>
            <a:pPr marL="461963" indent="-285750">
              <a:buClr>
                <a:srgbClr val="A12886"/>
              </a:buClr>
              <a:buFont typeface="Arial" panose="020B0604020202020204" pitchFamily="34" charset="0"/>
              <a:buChar char="•"/>
              <a:tabLst>
                <a:tab pos="268288" algn="l"/>
              </a:tabLst>
            </a:pPr>
            <a:r>
              <a:rPr lang="fr-FR" sz="2200" dirty="0">
                <a:solidFill>
                  <a:schemeClr val="tx1"/>
                </a:solidFill>
                <a:latin typeface="Arial" panose="020B0604020202020204" pitchFamily="34" charset="0"/>
                <a:cs typeface="Arial" panose="020B0604020202020204" pitchFamily="34" charset="0"/>
              </a:rPr>
              <a:t>À la formalisation des décisions de gestion (règles d’affectation, clés de répartition, définition des rubriques…) et leur application opérationnelle pour établir le CROD et le CER</a:t>
            </a:r>
          </a:p>
          <a:p>
            <a:pPr marL="461963" indent="-285750">
              <a:buClr>
                <a:srgbClr val="A12886"/>
              </a:buClr>
              <a:buFont typeface="Arial" panose="020B0604020202020204" pitchFamily="34" charset="0"/>
              <a:buChar char="•"/>
              <a:tabLst>
                <a:tab pos="268288" algn="l"/>
              </a:tabLst>
            </a:pPr>
            <a:r>
              <a:rPr lang="fr-FR" sz="2200" dirty="0" smtClean="0">
                <a:solidFill>
                  <a:schemeClr val="tx1"/>
                </a:solidFill>
                <a:latin typeface="Arial" panose="020B0604020202020204" pitchFamily="34" charset="0"/>
                <a:cs typeface="Arial" panose="020B0604020202020204" pitchFamily="34" charset="0"/>
              </a:rPr>
              <a:t>À la </a:t>
            </a:r>
            <a:r>
              <a:rPr lang="fr-FR" sz="2200" dirty="0">
                <a:solidFill>
                  <a:schemeClr val="tx1"/>
                </a:solidFill>
                <a:latin typeface="Arial" panose="020B0604020202020204" pitchFamily="34" charset="0"/>
                <a:cs typeface="Arial" panose="020B0604020202020204" pitchFamily="34" charset="0"/>
              </a:rPr>
              <a:t>détermination du solde initial des « Ressources reportées liées à la générosité du public en début d’exercice (hors fonds dédiés) »  </a:t>
            </a:r>
          </a:p>
          <a:p>
            <a:pPr marL="461963" indent="-285750">
              <a:buClr>
                <a:srgbClr val="A12886"/>
              </a:buClr>
              <a:buFont typeface="Arial" panose="020B0604020202020204" pitchFamily="34" charset="0"/>
              <a:buChar char="•"/>
              <a:tabLst>
                <a:tab pos="268288" algn="l"/>
              </a:tabLst>
            </a:pPr>
            <a:r>
              <a:rPr lang="fr-FR" sz="2200" dirty="0">
                <a:solidFill>
                  <a:schemeClr val="tx1"/>
                </a:solidFill>
                <a:latin typeface="Arial" panose="020B0604020202020204" pitchFamily="34" charset="0"/>
                <a:cs typeface="Arial" panose="020B0604020202020204" pitchFamily="34" charset="0"/>
              </a:rPr>
              <a:t>À la </a:t>
            </a:r>
            <a:r>
              <a:rPr lang="fr-FR" sz="2200" dirty="0" smtClean="0">
                <a:solidFill>
                  <a:schemeClr val="tx1"/>
                </a:solidFill>
                <a:latin typeface="Arial" panose="020B0604020202020204" pitchFamily="34" charset="0"/>
                <a:cs typeface="Arial" panose="020B0604020202020204" pitchFamily="34" charset="0"/>
              </a:rPr>
              <a:t>concordance </a:t>
            </a:r>
            <a:r>
              <a:rPr lang="fr-FR" sz="2200" dirty="0">
                <a:solidFill>
                  <a:schemeClr val="tx1"/>
                </a:solidFill>
                <a:latin typeface="Arial" panose="020B0604020202020204" pitchFamily="34" charset="0"/>
                <a:cs typeface="Arial" panose="020B0604020202020204" pitchFamily="34" charset="0"/>
              </a:rPr>
              <a:t>entre compte de résultat / CROD / CER</a:t>
            </a:r>
          </a:p>
          <a:p>
            <a:pPr marL="461963" indent="-285750">
              <a:buClr>
                <a:srgbClr val="A12886"/>
              </a:buClr>
              <a:buFont typeface="Arial" panose="020B0604020202020204" pitchFamily="34" charset="0"/>
              <a:buChar char="•"/>
              <a:tabLst>
                <a:tab pos="268288" algn="l"/>
              </a:tabLst>
            </a:pPr>
            <a:r>
              <a:rPr lang="fr-FR" sz="2200" dirty="0" smtClean="0">
                <a:solidFill>
                  <a:schemeClr val="tx1"/>
                </a:solidFill>
                <a:latin typeface="Arial" panose="020B0604020202020204" pitchFamily="34" charset="0"/>
                <a:cs typeface="Arial" panose="020B0604020202020204" pitchFamily="34" charset="0"/>
              </a:rPr>
              <a:t>À la </a:t>
            </a:r>
            <a:r>
              <a:rPr lang="fr-FR" sz="2200" dirty="0">
                <a:solidFill>
                  <a:schemeClr val="tx1"/>
                </a:solidFill>
                <a:latin typeface="Arial" panose="020B0604020202020204" pitchFamily="34" charset="0"/>
                <a:cs typeface="Arial" panose="020B0604020202020204" pitchFamily="34" charset="0"/>
              </a:rPr>
              <a:t>présence et au respect de la forme des tableaux et des mentions obligatoires exigées par le règlement</a:t>
            </a:r>
          </a:p>
        </p:txBody>
      </p:sp>
    </p:spTree>
    <p:extLst>
      <p:ext uri="{BB962C8B-B14F-4D97-AF65-F5344CB8AC3E}">
        <p14:creationId xmlns:p14="http://schemas.microsoft.com/office/powerpoint/2010/main" val="225674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1" y="0"/>
            <a:ext cx="12181169" cy="6854953"/>
          </a:xfrm>
          <a:prstGeom prst="rect">
            <a:avLst/>
          </a:prstGeom>
        </p:spPr>
      </p:pic>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32993"/>
            <a:ext cx="3286744" cy="656331"/>
          </a:xfrm>
          <a:prstGeom prst="rect">
            <a:avLst/>
          </a:prstGeom>
        </p:spPr>
      </p:pic>
      <p:sp>
        <p:nvSpPr>
          <p:cNvPr id="11" name="Espace réservé du contenu 2"/>
          <p:cNvSpPr txBox="1">
            <a:spLocks/>
          </p:cNvSpPr>
          <p:nvPr/>
        </p:nvSpPr>
        <p:spPr>
          <a:xfrm>
            <a:off x="716773" y="570973"/>
            <a:ext cx="10425360" cy="1037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lvl="2">
              <a:spcBef>
                <a:spcPts val="750"/>
              </a:spcBef>
            </a:pPr>
            <a:endParaRPr lang="fr-FR" altLang="fr-FR" sz="1050" dirty="0">
              <a:latin typeface="Arial" panose="020B0604020202020204" pitchFamily="34" charset="0"/>
              <a:cs typeface="Arial" panose="020B0604020202020204" pitchFamily="34" charset="0"/>
            </a:endParaRPr>
          </a:p>
          <a:p>
            <a:pPr>
              <a:lnSpc>
                <a:spcPct val="107000"/>
              </a:lnSpc>
              <a:spcAft>
                <a:spcPts val="800"/>
              </a:spcAft>
              <a:buClr>
                <a:srgbClr val="A12886"/>
              </a:buClr>
            </a:pPr>
            <a:r>
              <a:rPr lang="fr-FR" sz="2900" dirty="0">
                <a:solidFill>
                  <a:schemeClr val="accent1">
                    <a:lumMod val="75000"/>
                  </a:schemeClr>
                </a:solidFill>
                <a:latin typeface="Arial" panose="020B0604020202020204" pitchFamily="34" charset="0"/>
                <a:ea typeface="Calibri"/>
                <a:cs typeface="Arial" panose="020B0604020202020204" pitchFamily="34" charset="0"/>
              </a:rPr>
              <a:t>Et surtout..</a:t>
            </a:r>
          </a:p>
        </p:txBody>
      </p:sp>
      <p:sp>
        <p:nvSpPr>
          <p:cNvPr id="6" name="Espace réservé du contenu 2"/>
          <p:cNvSpPr txBox="1">
            <a:spLocks/>
          </p:cNvSpPr>
          <p:nvPr/>
        </p:nvSpPr>
        <p:spPr>
          <a:xfrm>
            <a:off x="869172" y="1676400"/>
            <a:ext cx="10543895" cy="31348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61963" indent="-285750">
              <a:buClr>
                <a:srgbClr val="A12886"/>
              </a:buClr>
              <a:buFont typeface="Arial" panose="020B0604020202020204" pitchFamily="34" charset="0"/>
              <a:buChar char="•"/>
              <a:tabLst>
                <a:tab pos="268288" algn="l"/>
              </a:tabLst>
            </a:pPr>
            <a:endParaRPr lang="fr-FR" sz="2200" dirty="0" smtClean="0">
              <a:solidFill>
                <a:schemeClr val="tx1"/>
              </a:solidFill>
              <a:latin typeface="Arial" panose="020B0604020202020204" pitchFamily="34" charset="0"/>
              <a:cs typeface="Arial" panose="020B0604020202020204" pitchFamily="34" charset="0"/>
            </a:endParaRPr>
          </a:p>
          <a:p>
            <a:pPr marL="461963" indent="-285750">
              <a:buClr>
                <a:srgbClr val="A12886"/>
              </a:buClr>
              <a:buFont typeface="Arial" panose="020B0604020202020204" pitchFamily="34" charset="0"/>
              <a:buChar char="•"/>
              <a:tabLst>
                <a:tab pos="268288" algn="l"/>
              </a:tabLst>
            </a:pPr>
            <a:r>
              <a:rPr lang="fr-FR" sz="2200" dirty="0" smtClean="0">
                <a:solidFill>
                  <a:schemeClr val="tx1"/>
                </a:solidFill>
                <a:latin typeface="Arial" panose="020B0604020202020204" pitchFamily="34" charset="0"/>
                <a:cs typeface="Arial" panose="020B0604020202020204" pitchFamily="34" charset="0"/>
              </a:rPr>
              <a:t>Pensez </a:t>
            </a:r>
            <a:r>
              <a:rPr lang="fr-FR" sz="2200" dirty="0">
                <a:solidFill>
                  <a:schemeClr val="tx1"/>
                </a:solidFill>
                <a:latin typeface="Arial" panose="020B0604020202020204" pitchFamily="34" charset="0"/>
                <a:cs typeface="Arial" panose="020B0604020202020204" pitchFamily="34" charset="0"/>
              </a:rPr>
              <a:t>à associer votre commissaire aux comptes à vos réflexions et prises </a:t>
            </a:r>
            <a:r>
              <a:rPr lang="fr-FR" sz="2200" dirty="0" smtClean="0">
                <a:solidFill>
                  <a:schemeClr val="tx1"/>
                </a:solidFill>
                <a:latin typeface="Arial" panose="020B0604020202020204" pitchFamily="34" charset="0"/>
                <a:cs typeface="Arial" panose="020B0604020202020204" pitchFamily="34" charset="0"/>
              </a:rPr>
              <a:t>de </a:t>
            </a:r>
            <a:r>
              <a:rPr lang="fr-FR" sz="2200" dirty="0">
                <a:solidFill>
                  <a:schemeClr val="tx1"/>
                </a:solidFill>
                <a:latin typeface="Arial" panose="020B0604020202020204" pitchFamily="34" charset="0"/>
                <a:cs typeface="Arial" panose="020B0604020202020204" pitchFamily="34" charset="0"/>
              </a:rPr>
              <a:t>décisions avant de mettre en œuvre la réforme du règlement ANC n° 2018-06</a:t>
            </a:r>
          </a:p>
          <a:p>
            <a:pPr marL="461963" indent="-285750">
              <a:buClr>
                <a:srgbClr val="A12886"/>
              </a:buClr>
              <a:buFont typeface="Arial" panose="020B0604020202020204" pitchFamily="34" charset="0"/>
              <a:buChar char="•"/>
              <a:tabLst>
                <a:tab pos="268288" algn="l"/>
              </a:tabLst>
            </a:pPr>
            <a:r>
              <a:rPr lang="fr-FR" sz="2200" dirty="0">
                <a:solidFill>
                  <a:schemeClr val="tx1"/>
                </a:solidFill>
                <a:latin typeface="Arial" panose="020B0604020202020204" pitchFamily="34" charset="0"/>
                <a:cs typeface="Arial" panose="020B0604020202020204" pitchFamily="34" charset="0"/>
              </a:rPr>
              <a:t>Devant les cas difficiles qui méritent échanges de points de vue, la concertation préalable est préférable. Elle évitera toute discussion à postériori et facilitera l’expression d’opinion du commissaire aux comptes</a:t>
            </a: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85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p:cNvSpPr>
            <a:spLocks noGrp="1"/>
          </p:cNvSpPr>
          <p:nvPr>
            <p:ph type="title"/>
          </p:nvPr>
        </p:nvSpPr>
        <p:spPr/>
        <p:txBody>
          <a:bodyPr/>
          <a:lstStyle/>
          <a:p>
            <a:r>
              <a:rPr lang="fr-FR" dirty="0"/>
              <a:t>Modalités de mise en œuvre</a:t>
            </a:r>
            <a:br>
              <a:rPr lang="fr-FR" dirty="0"/>
            </a:br>
            <a:r>
              <a:rPr lang="fr-FR" dirty="0"/>
              <a:t>Retour d’expérience</a:t>
            </a:r>
          </a:p>
        </p:txBody>
      </p:sp>
      <p:sp>
        <p:nvSpPr>
          <p:cNvPr id="3" name="Espace réservé du texte 2"/>
          <p:cNvSpPr>
            <a:spLocks noGrp="1"/>
          </p:cNvSpPr>
          <p:nvPr>
            <p:ph type="body" idx="1"/>
          </p:nvPr>
        </p:nvSpPr>
        <p:spPr/>
        <p:txBody>
          <a:bodyPr/>
          <a:lstStyle/>
          <a:p>
            <a:r>
              <a:rPr lang="fr-FR" dirty="0"/>
              <a:t>Vincent Casper – AFM-Téléthon</a:t>
            </a:r>
          </a:p>
        </p:txBody>
      </p:sp>
      <p:pic>
        <p:nvPicPr>
          <p:cNvPr id="5" name="Image 4">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200061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p:cNvSpPr>
            <a:spLocks noGrp="1"/>
          </p:cNvSpPr>
          <p:nvPr>
            <p:ph type="title"/>
          </p:nvPr>
        </p:nvSpPr>
        <p:spPr/>
        <p:txBody>
          <a:bodyPr anchor="ctr"/>
          <a:lstStyle/>
          <a:p>
            <a:pPr algn="ctr"/>
            <a:r>
              <a:rPr lang="fr-FR" dirty="0"/>
              <a:t>Etes-vous prêts ?</a:t>
            </a:r>
          </a:p>
        </p:txBody>
      </p:sp>
      <p:pic>
        <p:nvPicPr>
          <p:cNvPr id="5" name="Image 4">
            <a:extLst>
              <a:ext uri="{FF2B5EF4-FFF2-40B4-BE49-F238E27FC236}">
                <a16:creationId xmlns="" xmlns:a16="http://schemas.microsoft.com/office/drawing/2014/main" id="{50223130-9B0C-4E40-B2DD-87D4BBB4AE4D}"/>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1395931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A7EA7022-8F37-4123-81CE-BC7748079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4" name="Titre 3"/>
          <p:cNvSpPr>
            <a:spLocks noGrp="1"/>
          </p:cNvSpPr>
          <p:nvPr>
            <p:ph type="title"/>
          </p:nvPr>
        </p:nvSpPr>
        <p:spPr>
          <a:xfrm>
            <a:off x="838200" y="78031"/>
            <a:ext cx="10515600" cy="1325563"/>
          </a:xfrm>
        </p:spPr>
        <p:txBody>
          <a:bodyPr>
            <a:normAutofit/>
          </a:bodyPr>
          <a:lstStyle/>
          <a:p>
            <a:r>
              <a:rPr lang="fr-FR" sz="3200" b="1" dirty="0">
                <a:solidFill>
                  <a:srgbClr val="18407E"/>
                </a:solidFill>
                <a:latin typeface="+mn-lt"/>
              </a:rPr>
              <a:t>Cochez vos réponses !</a:t>
            </a:r>
          </a:p>
        </p:txBody>
      </p:sp>
      <p:pic>
        <p:nvPicPr>
          <p:cNvPr id="3" name="Image 2">
            <a:extLst>
              <a:ext uri="{FF2B5EF4-FFF2-40B4-BE49-F238E27FC236}">
                <a16:creationId xmlns="" xmlns:a16="http://schemas.microsoft.com/office/drawing/2014/main" id="{B610CA6F-77F3-429B-BB82-9F6139464898}"/>
              </a:ext>
            </a:extLst>
          </p:cNvPr>
          <p:cNvPicPr>
            <a:picLocks noChangeAspect="1"/>
          </p:cNvPicPr>
          <p:nvPr/>
        </p:nvPicPr>
        <p:blipFill>
          <a:blip r:embed="rId3"/>
          <a:stretch>
            <a:fillRect/>
          </a:stretch>
        </p:blipFill>
        <p:spPr>
          <a:xfrm>
            <a:off x="838200" y="1037101"/>
            <a:ext cx="10303565" cy="4783798"/>
          </a:xfrm>
          <a:prstGeom prst="rect">
            <a:avLst/>
          </a:prstGeom>
        </p:spPr>
      </p:pic>
      <p:pic>
        <p:nvPicPr>
          <p:cNvPr id="7" name="Image 6">
            <a:extLst>
              <a:ext uri="{FF2B5EF4-FFF2-40B4-BE49-F238E27FC236}">
                <a16:creationId xmlns="" xmlns:a16="http://schemas.microsoft.com/office/drawing/2014/main" id="{78DB75CA-AE83-4BBE-8AC1-F4BA7B88A231}"/>
              </a:ext>
            </a:extLst>
          </p:cNvPr>
          <p:cNvPicPr>
            <a:picLocks noChangeAspect="1"/>
          </p:cNvPicPr>
          <p:nvPr/>
        </p:nvPicPr>
        <p:blipFill>
          <a:blip r:embed="rId4"/>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23135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B9DF2DCF-D726-44BC-BEE1-13ECCE4F7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69" cy="6854953"/>
          </a:xfrm>
          <a:prstGeom prst="rect">
            <a:avLst/>
          </a:prstGeom>
        </p:spPr>
      </p:pic>
      <p:pic>
        <p:nvPicPr>
          <p:cNvPr id="2" name="Image 1">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24755"/>
            <a:ext cx="3286744" cy="656331"/>
          </a:xfrm>
          <a:prstGeom prst="rect">
            <a:avLst/>
          </a:prstGeom>
        </p:spPr>
      </p:pic>
      <p:sp>
        <p:nvSpPr>
          <p:cNvPr id="4" name="Espace réservé du contenu 5">
            <a:extLst>
              <a:ext uri="{FF2B5EF4-FFF2-40B4-BE49-F238E27FC236}">
                <a16:creationId xmlns="" xmlns:a16="http://schemas.microsoft.com/office/drawing/2014/main" id="{71544974-215B-48F4-B678-5A79A11F1865}"/>
              </a:ext>
            </a:extLst>
          </p:cNvPr>
          <p:cNvSpPr>
            <a:spLocks noGrp="1"/>
          </p:cNvSpPr>
          <p:nvPr/>
        </p:nvSpPr>
        <p:spPr>
          <a:xfrm>
            <a:off x="8249353" y="4829376"/>
            <a:ext cx="2080942" cy="1203820"/>
          </a:xfrm>
          <a:prstGeom prst="rect">
            <a:avLst/>
          </a:prstGeom>
        </p:spPr>
        <p:txBody>
          <a:bodyPr vert="horz" lIns="91440" tIns="36000" rIns="91440" bIns="36000" rtlCol="0" anchor="ctr" anchorCtr="0">
            <a:normAutofit lnSpcReduction="10000"/>
          </a:bodyPr>
          <a:lstStyle>
            <a:lvl1pPr marL="0" indent="0" algn="l" defTabSz="914400" rtl="0" eaLnBrk="1" latinLnBrk="0" hangingPunct="1">
              <a:lnSpc>
                <a:spcPct val="90000"/>
              </a:lnSpc>
              <a:spcBef>
                <a:spcPts val="1200"/>
              </a:spcBef>
              <a:spcAft>
                <a:spcPts val="1200"/>
              </a:spcAft>
              <a:buClr>
                <a:schemeClr val="bg1"/>
              </a:buClr>
              <a:buSzPct val="25000"/>
              <a:buFont typeface="Calibri" panose="020F0502020204030204" pitchFamily="34" charset="0"/>
              <a:buChar char="."/>
              <a:defRPr sz="3200" kern="1200">
                <a:solidFill>
                  <a:schemeClr val="tx1"/>
                </a:solidFill>
                <a:latin typeface="+mj-lt"/>
                <a:ea typeface="+mn-ea"/>
                <a:cs typeface="+mn-cs"/>
              </a:defRPr>
            </a:lvl1pPr>
            <a:lvl2pPr marL="358775" indent="-269875" algn="l" defTabSz="914400" rtl="0" eaLnBrk="1" latinLnBrk="0" hangingPunct="1">
              <a:lnSpc>
                <a:spcPct val="90000"/>
              </a:lnSpc>
              <a:spcBef>
                <a:spcPts val="500"/>
              </a:spcBef>
              <a:buFontTx/>
              <a:buBlip>
                <a:blip r:embed="rId4"/>
              </a:buBlip>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fr-FR" sz="1400" i="1" dirty="0"/>
          </a:p>
          <a:p>
            <a:pPr algn="ctr"/>
            <a:r>
              <a:rPr lang="fr-FR" sz="1400" i="1" dirty="0" err="1"/>
              <a:t>Jurisassociations</a:t>
            </a:r>
            <a:r>
              <a:rPr lang="fr-FR" sz="1400" i="1" dirty="0"/>
              <a:t> n°602 du 1er juillet 2019</a:t>
            </a:r>
            <a:br>
              <a:rPr lang="fr-FR" sz="1400" i="1" dirty="0"/>
            </a:br>
            <a:r>
              <a:rPr lang="fr-FR" sz="1200" i="1" dirty="0">
                <a:ea typeface="+mj-ea"/>
                <a:cs typeface="+mj-cs"/>
              </a:rPr>
              <a:t>Dossier spécial : Réforme comptable</a:t>
            </a:r>
          </a:p>
        </p:txBody>
      </p:sp>
      <p:pic>
        <p:nvPicPr>
          <p:cNvPr id="5" name="Espace réservé du contenu 7">
            <a:extLst>
              <a:ext uri="{FF2B5EF4-FFF2-40B4-BE49-F238E27FC236}">
                <a16:creationId xmlns="" xmlns:a16="http://schemas.microsoft.com/office/drawing/2014/main" id="{8DADB545-68EA-489B-B993-CF69C894681D}"/>
              </a:ext>
            </a:extLst>
          </p:cNvPr>
          <p:cNvPicPr>
            <a:picLocks noGrp="1" noChangeAspect="1"/>
          </p:cNvPicPr>
          <p:nvPr/>
        </p:nvPicPr>
        <p:blipFill>
          <a:blip r:embed="rId5"/>
          <a:stretch>
            <a:fillRect/>
          </a:stretch>
        </p:blipFill>
        <p:spPr>
          <a:xfrm>
            <a:off x="1069448" y="1938651"/>
            <a:ext cx="1927043" cy="2612419"/>
          </a:xfrm>
          <a:prstGeom prst="rect">
            <a:avLst/>
          </a:prstGeom>
          <a:ln>
            <a:solidFill>
              <a:schemeClr val="tx1"/>
            </a:solidFill>
          </a:ln>
        </p:spPr>
      </p:pic>
      <p:pic>
        <p:nvPicPr>
          <p:cNvPr id="6" name="Image 5">
            <a:extLst>
              <a:ext uri="{FF2B5EF4-FFF2-40B4-BE49-F238E27FC236}">
                <a16:creationId xmlns="" xmlns:a16="http://schemas.microsoft.com/office/drawing/2014/main" id="{E484646E-E5E0-475D-BECD-0D467A0C95D4}"/>
              </a:ext>
            </a:extLst>
          </p:cNvPr>
          <p:cNvPicPr>
            <a:picLocks noChangeAspect="1"/>
          </p:cNvPicPr>
          <p:nvPr/>
        </p:nvPicPr>
        <p:blipFill>
          <a:blip r:embed="rId6"/>
          <a:stretch>
            <a:fillRect/>
          </a:stretch>
        </p:blipFill>
        <p:spPr>
          <a:xfrm>
            <a:off x="3263461" y="3423943"/>
            <a:ext cx="1340030" cy="2511197"/>
          </a:xfrm>
          <a:prstGeom prst="rect">
            <a:avLst/>
          </a:prstGeom>
          <a:ln>
            <a:solidFill>
              <a:schemeClr val="tx1"/>
            </a:solidFill>
          </a:ln>
        </p:spPr>
      </p:pic>
      <p:pic>
        <p:nvPicPr>
          <p:cNvPr id="7" name="Image 6">
            <a:extLst>
              <a:ext uri="{FF2B5EF4-FFF2-40B4-BE49-F238E27FC236}">
                <a16:creationId xmlns="" xmlns:a16="http://schemas.microsoft.com/office/drawing/2014/main" id="{25439D21-9066-4509-AF01-DFC57AC56C3E}"/>
              </a:ext>
            </a:extLst>
          </p:cNvPr>
          <p:cNvPicPr>
            <a:picLocks noChangeAspect="1"/>
          </p:cNvPicPr>
          <p:nvPr/>
        </p:nvPicPr>
        <p:blipFill>
          <a:blip r:embed="rId7"/>
          <a:stretch>
            <a:fillRect/>
          </a:stretch>
        </p:blipFill>
        <p:spPr>
          <a:xfrm>
            <a:off x="7782644" y="2920089"/>
            <a:ext cx="1999030" cy="2393920"/>
          </a:xfrm>
          <a:prstGeom prst="rect">
            <a:avLst/>
          </a:prstGeom>
        </p:spPr>
      </p:pic>
      <p:pic>
        <p:nvPicPr>
          <p:cNvPr id="8" name="Image 7">
            <a:extLst>
              <a:ext uri="{FF2B5EF4-FFF2-40B4-BE49-F238E27FC236}">
                <a16:creationId xmlns="" xmlns:a16="http://schemas.microsoft.com/office/drawing/2014/main" id="{7868217F-DA90-4844-91C2-F00FEB1EDBC5}"/>
              </a:ext>
            </a:extLst>
          </p:cNvPr>
          <p:cNvPicPr>
            <a:picLocks noChangeAspect="1"/>
          </p:cNvPicPr>
          <p:nvPr/>
        </p:nvPicPr>
        <p:blipFill>
          <a:blip r:embed="rId8"/>
          <a:stretch>
            <a:fillRect/>
          </a:stretch>
        </p:blipFill>
        <p:spPr>
          <a:xfrm>
            <a:off x="5316596" y="1791207"/>
            <a:ext cx="1927043" cy="2907306"/>
          </a:xfrm>
          <a:prstGeom prst="rect">
            <a:avLst/>
          </a:prstGeom>
        </p:spPr>
      </p:pic>
      <p:sp>
        <p:nvSpPr>
          <p:cNvPr id="9" name="Rectangle 8">
            <a:extLst>
              <a:ext uri="{FF2B5EF4-FFF2-40B4-BE49-F238E27FC236}">
                <a16:creationId xmlns="" xmlns:a16="http://schemas.microsoft.com/office/drawing/2014/main" id="{3438AAF1-A54D-4E3C-8993-257271CC2C29}"/>
              </a:ext>
            </a:extLst>
          </p:cNvPr>
          <p:cNvSpPr/>
          <p:nvPr/>
        </p:nvSpPr>
        <p:spPr>
          <a:xfrm>
            <a:off x="1069448" y="781052"/>
            <a:ext cx="6373155" cy="830997"/>
          </a:xfrm>
          <a:prstGeom prst="rect">
            <a:avLst/>
          </a:prstGeom>
        </p:spPr>
        <p:txBody>
          <a:bodyPr wrap="none">
            <a:spAutoFit/>
          </a:bodyPr>
          <a:lstStyle/>
          <a:p>
            <a:r>
              <a:rPr lang="fr-FR" sz="2400" b="1" dirty="0">
                <a:solidFill>
                  <a:srgbClr val="18407E"/>
                </a:solidFill>
              </a:rPr>
              <a:t>Pour vous aider</a:t>
            </a:r>
            <a:r>
              <a:rPr lang="fr-FR" sz="2400" b="1" dirty="0" smtClean="0">
                <a:solidFill>
                  <a:srgbClr val="18407E"/>
                </a:solidFill>
              </a:rPr>
              <a:t>…</a:t>
            </a:r>
          </a:p>
          <a:p>
            <a:r>
              <a:rPr lang="fr-FR" sz="2400" b="1" dirty="0" smtClean="0">
                <a:solidFill>
                  <a:srgbClr val="18407E"/>
                </a:solidFill>
              </a:rPr>
              <a:t>http</a:t>
            </a:r>
            <a:r>
              <a:rPr lang="fr-FR" sz="2400" b="1" dirty="0">
                <a:solidFill>
                  <a:srgbClr val="18407E"/>
                </a:solidFill>
              </a:rPr>
              <a:t>://www.boutique-experts-comptables.com/</a:t>
            </a:r>
          </a:p>
        </p:txBody>
      </p:sp>
    </p:spTree>
    <p:extLst>
      <p:ext uri="{BB962C8B-B14F-4D97-AF65-F5344CB8AC3E}">
        <p14:creationId xmlns:p14="http://schemas.microsoft.com/office/powerpoint/2010/main" val="292791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p:cNvSpPr>
            <a:spLocks noGrp="1"/>
          </p:cNvSpPr>
          <p:nvPr>
            <p:ph type="title"/>
          </p:nvPr>
        </p:nvSpPr>
        <p:spPr/>
        <p:txBody>
          <a:bodyPr anchor="ctr"/>
          <a:lstStyle/>
          <a:p>
            <a:pPr algn="ctr"/>
            <a:r>
              <a:rPr lang="fr-FR" b="1" dirty="0" smtClean="0"/>
              <a:t>Rendez-vous sur le stand du CSOEC – n°130</a:t>
            </a:r>
            <a:endParaRPr lang="fr-FR" b="1" dirty="0"/>
          </a:p>
        </p:txBody>
      </p:sp>
      <p:pic>
        <p:nvPicPr>
          <p:cNvPr id="5" name="Image 4">
            <a:extLst>
              <a:ext uri="{FF2B5EF4-FFF2-40B4-BE49-F238E27FC236}">
                <a16:creationId xmlns="" xmlns:a16="http://schemas.microsoft.com/office/drawing/2014/main" id="{50223130-9B0C-4E40-B2DD-87D4BBB4AE4D}"/>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1472347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2A0CB444-4330-493F-A28F-36B63878FA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 y="857"/>
            <a:ext cx="12183537" cy="6856286"/>
          </a:xfrm>
          <a:prstGeom prst="rect">
            <a:avLst/>
          </a:prstGeom>
        </p:spPr>
      </p:pic>
    </p:spTree>
    <p:extLst>
      <p:ext uri="{BB962C8B-B14F-4D97-AF65-F5344CB8AC3E}">
        <p14:creationId xmlns:p14="http://schemas.microsoft.com/office/powerpoint/2010/main" val="233313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162A0472-E0EC-4AD5-87E8-4BE60DB2D6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87" y="129827"/>
            <a:ext cx="12186583" cy="6857999"/>
          </a:xfrm>
          <a:prstGeom prst="rect">
            <a:avLst/>
          </a:prstGeom>
        </p:spPr>
      </p:pic>
      <p:sp>
        <p:nvSpPr>
          <p:cNvPr id="4" name="ZoneTexte 3">
            <a:extLst>
              <a:ext uri="{FF2B5EF4-FFF2-40B4-BE49-F238E27FC236}">
                <a16:creationId xmlns="" xmlns:a16="http://schemas.microsoft.com/office/drawing/2014/main" id="{CBF37697-F7E5-464E-A0A4-46E2C4B2889B}"/>
              </a:ext>
            </a:extLst>
          </p:cNvPr>
          <p:cNvSpPr txBox="1"/>
          <p:nvPr/>
        </p:nvSpPr>
        <p:spPr>
          <a:xfrm>
            <a:off x="4537148" y="633258"/>
            <a:ext cx="4702030"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AVEC LA PARTICIPATION DE</a:t>
            </a:r>
            <a:endParaRPr lang="fr-FR" sz="2400" b="1" dirty="0">
              <a:latin typeface="Arial" panose="020B0604020202020204" pitchFamily="34" charset="0"/>
              <a:cs typeface="Arial" panose="020B0604020202020204" pitchFamily="34" charset="0"/>
            </a:endParaRPr>
          </a:p>
        </p:txBody>
      </p:sp>
      <p:cxnSp>
        <p:nvCxnSpPr>
          <p:cNvPr id="5" name="Connecteur droit 4">
            <a:extLst>
              <a:ext uri="{FF2B5EF4-FFF2-40B4-BE49-F238E27FC236}">
                <a16:creationId xmlns="" xmlns:a16="http://schemas.microsoft.com/office/drawing/2014/main" id="{1F68AE84-A93B-410A-AC48-0F18EAF263B4}"/>
              </a:ext>
            </a:extLst>
          </p:cNvPr>
          <p:cNvCxnSpPr>
            <a:cxnSpLocks/>
          </p:cNvCxnSpPr>
          <p:nvPr/>
        </p:nvCxnSpPr>
        <p:spPr>
          <a:xfrm>
            <a:off x="4670674" y="1141574"/>
            <a:ext cx="22174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 xmlns:a16="http://schemas.microsoft.com/office/drawing/2014/main" id="{7C62288E-56A0-423B-925F-4319F025D4C4}"/>
              </a:ext>
            </a:extLst>
          </p:cNvPr>
          <p:cNvSpPr txBox="1"/>
          <p:nvPr/>
        </p:nvSpPr>
        <p:spPr>
          <a:xfrm>
            <a:off x="5776545" y="1579790"/>
            <a:ext cx="3652126" cy="553998"/>
          </a:xfrm>
          <a:prstGeom prst="rect">
            <a:avLst/>
          </a:prstGeom>
          <a:noFill/>
        </p:spPr>
        <p:txBody>
          <a:bodyPr wrap="square" rtlCol="0">
            <a:spAutoFit/>
          </a:bodyPr>
          <a:lstStyle/>
          <a:p>
            <a:endParaRPr lang="fr-FR" sz="1600" b="1" dirty="0">
              <a:latin typeface="Arial" panose="020B0604020202020204" pitchFamily="34" charset="0"/>
              <a:ea typeface="Segoe UI" panose="020B0502040204020203" pitchFamily="34" charset="0"/>
              <a:cs typeface="Arial" panose="020B0604020202020204" pitchFamily="34" charset="0"/>
            </a:endParaRPr>
          </a:p>
          <a:p>
            <a:r>
              <a:rPr lang="fr-FR" sz="1400" dirty="0"/>
              <a:t>Rudy JARDOT, Expert-comptable </a:t>
            </a:r>
          </a:p>
        </p:txBody>
      </p:sp>
      <p:pic>
        <p:nvPicPr>
          <p:cNvPr id="1030" name="Picture 6">
            <a:extLst>
              <a:ext uri="{FF2B5EF4-FFF2-40B4-BE49-F238E27FC236}">
                <a16:creationId xmlns="" xmlns:a16="http://schemas.microsoft.com/office/drawing/2014/main" id="{52783CF1-AEE4-4E8A-B299-0674652F9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018" y="2443381"/>
            <a:ext cx="1017268" cy="9216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 xmlns:a16="http://schemas.microsoft.com/office/drawing/2014/main" id="{6A0F1B59-31D6-4A2F-B130-48BC17C87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018" y="3407882"/>
            <a:ext cx="1036504" cy="982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2" descr="Résultat d’images pour philippe Guay">
            <a:extLst>
              <a:ext uri="{FF2B5EF4-FFF2-40B4-BE49-F238E27FC236}">
                <a16:creationId xmlns="" xmlns:a16="http://schemas.microsoft.com/office/drawing/2014/main" id="{66E30EAE-F59D-4603-B6D8-CFB09014A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116" y="4464472"/>
            <a:ext cx="969406" cy="10301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16F6347F-998C-4A69-8938-821584F2D4AB}"/>
              </a:ext>
            </a:extLst>
          </p:cNvPr>
          <p:cNvSpPr/>
          <p:nvPr/>
        </p:nvSpPr>
        <p:spPr>
          <a:xfrm>
            <a:off x="5776545" y="2671482"/>
            <a:ext cx="3220806" cy="307777"/>
          </a:xfrm>
          <a:prstGeom prst="rect">
            <a:avLst/>
          </a:prstGeom>
        </p:spPr>
        <p:txBody>
          <a:bodyPr wrap="square">
            <a:spAutoFit/>
          </a:bodyPr>
          <a:lstStyle/>
          <a:p>
            <a:r>
              <a:rPr lang="fr-FR" sz="1400" dirty="0"/>
              <a:t>Irène </a:t>
            </a:r>
            <a:r>
              <a:rPr lang="fr-FR" sz="1400" dirty="0" smtClean="0"/>
              <a:t>SCOLAN, </a:t>
            </a:r>
            <a:r>
              <a:rPr lang="fr-FR" sz="1400" dirty="0"/>
              <a:t>Expert-comptable</a:t>
            </a:r>
          </a:p>
        </p:txBody>
      </p:sp>
      <p:sp>
        <p:nvSpPr>
          <p:cNvPr id="17" name="Rectangle 16">
            <a:extLst>
              <a:ext uri="{FF2B5EF4-FFF2-40B4-BE49-F238E27FC236}">
                <a16:creationId xmlns="" xmlns:a16="http://schemas.microsoft.com/office/drawing/2014/main" id="{19A57B08-BE35-40A5-BBC0-1BDBA6F3BDD1}"/>
              </a:ext>
            </a:extLst>
          </p:cNvPr>
          <p:cNvSpPr/>
          <p:nvPr/>
        </p:nvSpPr>
        <p:spPr>
          <a:xfrm flipH="1" flipV="1">
            <a:off x="6365631" y="4219171"/>
            <a:ext cx="1372263" cy="369332"/>
          </a:xfrm>
          <a:prstGeom prst="rect">
            <a:avLst/>
          </a:prstGeom>
        </p:spPr>
        <p:txBody>
          <a:bodyPr wrap="square">
            <a:spAutoFit/>
          </a:bodyPr>
          <a:lstStyle/>
          <a:p>
            <a:endParaRPr lang="fr-FR" dirty="0"/>
          </a:p>
        </p:txBody>
      </p:sp>
      <p:sp>
        <p:nvSpPr>
          <p:cNvPr id="18" name="Rectangle 17">
            <a:extLst>
              <a:ext uri="{FF2B5EF4-FFF2-40B4-BE49-F238E27FC236}">
                <a16:creationId xmlns="" xmlns:a16="http://schemas.microsoft.com/office/drawing/2014/main" id="{1D098760-DE72-4C8B-B5BA-1E4397C769D3}"/>
              </a:ext>
            </a:extLst>
          </p:cNvPr>
          <p:cNvSpPr/>
          <p:nvPr/>
        </p:nvSpPr>
        <p:spPr>
          <a:xfrm>
            <a:off x="5807926" y="4219171"/>
            <a:ext cx="5231130" cy="584775"/>
          </a:xfrm>
          <a:prstGeom prst="rect">
            <a:avLst/>
          </a:prstGeom>
        </p:spPr>
        <p:txBody>
          <a:bodyPr wrap="square">
            <a:spAutoFit/>
          </a:bodyPr>
          <a:lstStyle/>
          <a:p>
            <a:endParaRPr lang="fr-FR" dirty="0"/>
          </a:p>
          <a:p>
            <a:r>
              <a:rPr lang="fr-FR" sz="1400" dirty="0"/>
              <a:t>Philippe </a:t>
            </a:r>
            <a:r>
              <a:rPr lang="fr-FR" sz="1400" dirty="0" smtClean="0"/>
              <a:t>GUAY, </a:t>
            </a:r>
            <a:r>
              <a:rPr lang="fr-FR" sz="1400" dirty="0"/>
              <a:t>Commissaire aux comptes -CNCC</a:t>
            </a:r>
          </a:p>
        </p:txBody>
      </p:sp>
      <p:sp>
        <p:nvSpPr>
          <p:cNvPr id="19" name="Rectangle 18">
            <a:extLst>
              <a:ext uri="{FF2B5EF4-FFF2-40B4-BE49-F238E27FC236}">
                <a16:creationId xmlns="" xmlns:a16="http://schemas.microsoft.com/office/drawing/2014/main" id="{935FC4E9-BB36-47C8-B6AA-991109E50442}"/>
              </a:ext>
            </a:extLst>
          </p:cNvPr>
          <p:cNvSpPr/>
          <p:nvPr/>
        </p:nvSpPr>
        <p:spPr>
          <a:xfrm>
            <a:off x="5807926" y="3558827"/>
            <a:ext cx="4284980" cy="340093"/>
          </a:xfrm>
          <a:prstGeom prst="rect">
            <a:avLst/>
          </a:prstGeom>
        </p:spPr>
        <p:txBody>
          <a:bodyPr wrap="square">
            <a:spAutoFit/>
          </a:bodyPr>
          <a:lstStyle/>
          <a:p>
            <a:pPr algn="just">
              <a:lnSpc>
                <a:spcPct val="115000"/>
              </a:lnSpc>
              <a:spcAft>
                <a:spcPts val="0"/>
              </a:spcAft>
            </a:pPr>
            <a:r>
              <a:rPr lang="fr-FR" sz="1400" dirty="0"/>
              <a:t>Patrick </a:t>
            </a:r>
            <a:r>
              <a:rPr lang="fr-FR" sz="1400" dirty="0" smtClean="0"/>
              <a:t>DE CAMBOURG, Président </a:t>
            </a:r>
            <a:r>
              <a:rPr lang="fr-FR" sz="1400" dirty="0"/>
              <a:t>de l’ANC </a:t>
            </a:r>
          </a:p>
        </p:txBody>
      </p:sp>
      <p:sp>
        <p:nvSpPr>
          <p:cNvPr id="21" name="Rectangle 20">
            <a:extLst>
              <a:ext uri="{FF2B5EF4-FFF2-40B4-BE49-F238E27FC236}">
                <a16:creationId xmlns="" xmlns:a16="http://schemas.microsoft.com/office/drawing/2014/main" id="{A3D97F6B-CC63-40AE-884A-750475011575}"/>
              </a:ext>
            </a:extLst>
          </p:cNvPr>
          <p:cNvSpPr/>
          <p:nvPr/>
        </p:nvSpPr>
        <p:spPr>
          <a:xfrm>
            <a:off x="5882054" y="5674445"/>
            <a:ext cx="5157002" cy="307777"/>
          </a:xfrm>
          <a:prstGeom prst="rect">
            <a:avLst/>
          </a:prstGeom>
        </p:spPr>
        <p:txBody>
          <a:bodyPr wrap="square">
            <a:spAutoFit/>
          </a:bodyPr>
          <a:lstStyle/>
          <a:p>
            <a:r>
              <a:rPr lang="fr-FR" sz="1400" dirty="0"/>
              <a:t>Vincent </a:t>
            </a:r>
            <a:r>
              <a:rPr lang="fr-FR" sz="1400" dirty="0" smtClean="0"/>
              <a:t>CASPER, </a:t>
            </a:r>
            <a:r>
              <a:rPr lang="fr-FR" sz="1400" dirty="0"/>
              <a:t>Directeur </a:t>
            </a:r>
            <a:r>
              <a:rPr lang="fr-FR" sz="1400" dirty="0" smtClean="0"/>
              <a:t>financier </a:t>
            </a:r>
            <a:r>
              <a:rPr lang="fr-FR" sz="1400" dirty="0"/>
              <a:t>de l’AFM-Téléthon</a:t>
            </a:r>
          </a:p>
        </p:txBody>
      </p:sp>
      <p:pic>
        <p:nvPicPr>
          <p:cNvPr id="22" name="Image 21">
            <a:extLst>
              <a:ext uri="{FF2B5EF4-FFF2-40B4-BE49-F238E27FC236}">
                <a16:creationId xmlns="" xmlns:a16="http://schemas.microsoft.com/office/drawing/2014/main" id="{9498BBC2-4646-487A-9D05-633ABFC3B43E}"/>
              </a:ext>
            </a:extLst>
          </p:cNvPr>
          <p:cNvPicPr>
            <a:picLocks noChangeAspect="1"/>
          </p:cNvPicPr>
          <p:nvPr/>
        </p:nvPicPr>
        <p:blipFill>
          <a:blip r:embed="rId6"/>
          <a:stretch>
            <a:fillRect/>
          </a:stretch>
        </p:blipFill>
        <p:spPr>
          <a:xfrm>
            <a:off x="8264546" y="5990774"/>
            <a:ext cx="3938407" cy="787681"/>
          </a:xfrm>
          <a:prstGeom prst="rect">
            <a:avLst/>
          </a:prstGeom>
        </p:spPr>
      </p:pic>
      <p:pic>
        <p:nvPicPr>
          <p:cNvPr id="7" name="Image 6" descr="Une image contenant homme, personne, complet, cravate&#10;&#10;Description générée automatiquement">
            <a:extLst>
              <a:ext uri="{FF2B5EF4-FFF2-40B4-BE49-F238E27FC236}">
                <a16:creationId xmlns="" xmlns:a16="http://schemas.microsoft.com/office/drawing/2014/main" id="{FAB7C916-0009-4B22-AA1B-ACD2B96736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793" t="4744" r="7566" b="40800"/>
          <a:stretch/>
        </p:blipFill>
        <p:spPr>
          <a:xfrm>
            <a:off x="4389115" y="1280845"/>
            <a:ext cx="935857" cy="1082073"/>
          </a:xfrm>
          <a:prstGeom prst="rect">
            <a:avLst/>
          </a:prstGeom>
        </p:spPr>
      </p:pic>
      <p:pic>
        <p:nvPicPr>
          <p:cNvPr id="2" name="Image 1"/>
          <p:cNvPicPr>
            <a:picLocks noChangeAspect="1"/>
          </p:cNvPicPr>
          <p:nvPr/>
        </p:nvPicPr>
        <p:blipFill>
          <a:blip r:embed="rId8"/>
          <a:stretch>
            <a:fillRect/>
          </a:stretch>
        </p:blipFill>
        <p:spPr>
          <a:xfrm>
            <a:off x="4419440" y="5515959"/>
            <a:ext cx="908758" cy="1216120"/>
          </a:xfrm>
          <a:prstGeom prst="rect">
            <a:avLst/>
          </a:prstGeom>
        </p:spPr>
      </p:pic>
    </p:spTree>
    <p:extLst>
      <p:ext uri="{BB962C8B-B14F-4D97-AF65-F5344CB8AC3E}">
        <p14:creationId xmlns:p14="http://schemas.microsoft.com/office/powerpoint/2010/main" val="335775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B9DF2DCF-D726-44BC-BEE1-13ECCE4F7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07" y="3047"/>
            <a:ext cx="12181169" cy="6854953"/>
          </a:xfrm>
          <a:prstGeom prst="rect">
            <a:avLst/>
          </a:prstGeom>
        </p:spPr>
      </p:pic>
      <p:pic>
        <p:nvPicPr>
          <p:cNvPr id="2" name="Image 1">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65945"/>
            <a:ext cx="3286744" cy="656331"/>
          </a:xfrm>
          <a:prstGeom prst="rect">
            <a:avLst/>
          </a:prstGeom>
        </p:spPr>
      </p:pic>
      <p:sp>
        <p:nvSpPr>
          <p:cNvPr id="4" name="Titre 3">
            <a:extLst>
              <a:ext uri="{FF2B5EF4-FFF2-40B4-BE49-F238E27FC236}">
                <a16:creationId xmlns="" xmlns:a16="http://schemas.microsoft.com/office/drawing/2014/main" id="{1F2C7DFE-F573-49DF-9BCC-65C19BE4E29C}"/>
              </a:ext>
            </a:extLst>
          </p:cNvPr>
          <p:cNvSpPr>
            <a:spLocks noGrp="1"/>
          </p:cNvSpPr>
          <p:nvPr>
            <p:ph type="title"/>
          </p:nvPr>
        </p:nvSpPr>
        <p:spPr/>
        <p:txBody>
          <a:bodyPr>
            <a:normAutofit/>
          </a:bodyPr>
          <a:lstStyle/>
          <a:p>
            <a:r>
              <a:rPr lang="fr-FR" sz="3200" b="1" dirty="0">
                <a:solidFill>
                  <a:srgbClr val="27ADD2"/>
                </a:solidFill>
                <a:latin typeface="+mn-lt"/>
              </a:rPr>
              <a:t>Règlement ANC </a:t>
            </a:r>
            <a:r>
              <a:rPr lang="fr-FR" sz="3200" b="1" dirty="0" smtClean="0">
                <a:solidFill>
                  <a:srgbClr val="27ADD2"/>
                </a:solidFill>
                <a:latin typeface="+mn-lt"/>
              </a:rPr>
              <a:t>n°2018-06 </a:t>
            </a:r>
            <a:r>
              <a:rPr lang="fr-FR" sz="3200" b="1" dirty="0">
                <a:solidFill>
                  <a:srgbClr val="27ADD2"/>
                </a:solidFill>
                <a:latin typeface="+mn-lt"/>
              </a:rPr>
              <a:t>- Champ d’application</a:t>
            </a:r>
          </a:p>
        </p:txBody>
      </p:sp>
      <p:sp>
        <p:nvSpPr>
          <p:cNvPr id="5" name="Espace réservé du contenu 4">
            <a:extLst>
              <a:ext uri="{FF2B5EF4-FFF2-40B4-BE49-F238E27FC236}">
                <a16:creationId xmlns="" xmlns:a16="http://schemas.microsoft.com/office/drawing/2014/main" id="{986AF479-204B-46C2-8A24-89FCD0B269C0}"/>
              </a:ext>
            </a:extLst>
          </p:cNvPr>
          <p:cNvSpPr>
            <a:spLocks noGrp="1"/>
          </p:cNvSpPr>
          <p:nvPr>
            <p:ph idx="1"/>
          </p:nvPr>
        </p:nvSpPr>
        <p:spPr/>
        <p:txBody>
          <a:bodyPr>
            <a:normAutofit/>
          </a:bodyPr>
          <a:lstStyle/>
          <a:p>
            <a:r>
              <a:rPr lang="fr-FR" sz="2000" dirty="0"/>
              <a:t>Associations</a:t>
            </a:r>
          </a:p>
          <a:p>
            <a:r>
              <a:rPr lang="fr-FR" sz="2000" dirty="0"/>
              <a:t>Fondations reconnues d’utilité publique et </a:t>
            </a:r>
            <a:r>
              <a:rPr lang="fr-FR" sz="2000" dirty="0" smtClean="0"/>
              <a:t>fondations </a:t>
            </a:r>
            <a:r>
              <a:rPr lang="fr-FR" sz="2000" dirty="0"/>
              <a:t>d’entreprise</a:t>
            </a:r>
          </a:p>
          <a:p>
            <a:r>
              <a:rPr lang="fr-FR" sz="2000" dirty="0"/>
              <a:t>Fondations de coopération scientifique </a:t>
            </a:r>
          </a:p>
          <a:p>
            <a:r>
              <a:rPr lang="fr-FR" sz="2000" dirty="0"/>
              <a:t>Fondations partenariales </a:t>
            </a:r>
          </a:p>
          <a:p>
            <a:r>
              <a:rPr lang="fr-FR" sz="2000" dirty="0"/>
              <a:t>Fondations hospitalières </a:t>
            </a:r>
          </a:p>
          <a:p>
            <a:r>
              <a:rPr lang="fr-FR" sz="2000" dirty="0"/>
              <a:t>Fonds de dotation</a:t>
            </a:r>
          </a:p>
          <a:p>
            <a:r>
              <a:rPr lang="fr-FR" sz="2000" dirty="0"/>
              <a:t>Mutuelles relevant du Code de la mutualité </a:t>
            </a:r>
          </a:p>
          <a:p>
            <a:r>
              <a:rPr lang="fr-FR" sz="2000" dirty="0"/>
              <a:t>Groupements de coopération sanitaires de droit privé et </a:t>
            </a:r>
            <a:r>
              <a:rPr lang="fr-FR" sz="2000" dirty="0" smtClean="0"/>
              <a:t>groupements </a:t>
            </a:r>
            <a:r>
              <a:rPr lang="fr-FR" sz="2000" dirty="0"/>
              <a:t>de coopération sociale et médico-sociale de droit privé.</a:t>
            </a:r>
          </a:p>
        </p:txBody>
      </p:sp>
    </p:spTree>
    <p:extLst>
      <p:ext uri="{BB962C8B-B14F-4D97-AF65-F5344CB8AC3E}">
        <p14:creationId xmlns:p14="http://schemas.microsoft.com/office/powerpoint/2010/main" val="102558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B9DF2DCF-D726-44BC-BEE1-13ECCE4F7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pic>
        <p:nvPicPr>
          <p:cNvPr id="2" name="Image 1">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24755"/>
            <a:ext cx="3286744" cy="656331"/>
          </a:xfrm>
          <a:prstGeom prst="rect">
            <a:avLst/>
          </a:prstGeom>
        </p:spPr>
      </p:pic>
      <p:sp>
        <p:nvSpPr>
          <p:cNvPr id="4" name="Titre 3">
            <a:extLst>
              <a:ext uri="{FF2B5EF4-FFF2-40B4-BE49-F238E27FC236}">
                <a16:creationId xmlns="" xmlns:a16="http://schemas.microsoft.com/office/drawing/2014/main" id="{1F2C7DFE-F573-49DF-9BCC-65C19BE4E29C}"/>
              </a:ext>
            </a:extLst>
          </p:cNvPr>
          <p:cNvSpPr>
            <a:spLocks noGrp="1"/>
          </p:cNvSpPr>
          <p:nvPr>
            <p:ph type="title"/>
          </p:nvPr>
        </p:nvSpPr>
        <p:spPr/>
        <p:txBody>
          <a:bodyPr>
            <a:normAutofit/>
          </a:bodyPr>
          <a:lstStyle/>
          <a:p>
            <a:r>
              <a:rPr lang="fr-FR" sz="3200" b="1" dirty="0">
                <a:solidFill>
                  <a:srgbClr val="27ADD2"/>
                </a:solidFill>
                <a:latin typeface="+mn-lt"/>
              </a:rPr>
              <a:t>Règlement ANC </a:t>
            </a:r>
            <a:r>
              <a:rPr lang="fr-FR" sz="3200" b="1" dirty="0" smtClean="0">
                <a:solidFill>
                  <a:srgbClr val="27ADD2"/>
                </a:solidFill>
                <a:latin typeface="+mn-lt"/>
              </a:rPr>
              <a:t>n°2018-06 </a:t>
            </a:r>
            <a:r>
              <a:rPr lang="fr-FR" sz="3200" b="1" dirty="0">
                <a:solidFill>
                  <a:srgbClr val="27ADD2"/>
                </a:solidFill>
                <a:latin typeface="+mn-lt"/>
              </a:rPr>
              <a:t>- Champ d’application</a:t>
            </a:r>
          </a:p>
        </p:txBody>
      </p:sp>
      <p:sp>
        <p:nvSpPr>
          <p:cNvPr id="5" name="Espace réservé du contenu 4">
            <a:extLst>
              <a:ext uri="{FF2B5EF4-FFF2-40B4-BE49-F238E27FC236}">
                <a16:creationId xmlns="" xmlns:a16="http://schemas.microsoft.com/office/drawing/2014/main" id="{986AF479-204B-46C2-8A24-89FCD0B269C0}"/>
              </a:ext>
            </a:extLst>
          </p:cNvPr>
          <p:cNvSpPr>
            <a:spLocks noGrp="1"/>
          </p:cNvSpPr>
          <p:nvPr>
            <p:ph idx="1"/>
          </p:nvPr>
        </p:nvSpPr>
        <p:spPr/>
        <p:txBody>
          <a:bodyPr>
            <a:normAutofit/>
          </a:bodyPr>
          <a:lstStyle/>
          <a:p>
            <a:pPr marL="0" indent="0">
              <a:buNone/>
            </a:pPr>
            <a:r>
              <a:rPr lang="fr-FR" sz="2400" b="1" dirty="0" smtClean="0">
                <a:solidFill>
                  <a:srgbClr val="F09AC1"/>
                </a:solidFill>
              </a:rPr>
              <a:t>Et </a:t>
            </a:r>
            <a:r>
              <a:rPr lang="fr-FR" sz="2400" b="1" dirty="0">
                <a:solidFill>
                  <a:srgbClr val="F09AC1"/>
                </a:solidFill>
              </a:rPr>
              <a:t>sous réserve des adaptations prévues par d’autres règlements :</a:t>
            </a:r>
          </a:p>
          <a:p>
            <a:pPr marL="0" indent="0">
              <a:buNone/>
            </a:pPr>
            <a:endParaRPr lang="fr-FR" sz="2400" b="1" dirty="0">
              <a:solidFill>
                <a:srgbClr val="F09AC1"/>
              </a:solidFill>
            </a:endParaRPr>
          </a:p>
          <a:p>
            <a:r>
              <a:rPr lang="fr-FR" sz="1800" dirty="0"/>
              <a:t>S</a:t>
            </a:r>
            <a:r>
              <a:rPr lang="fr-FR" sz="1800" dirty="0" smtClean="0"/>
              <a:t>yndicats </a:t>
            </a:r>
            <a:r>
              <a:rPr lang="fr-FR" sz="1800" dirty="0"/>
              <a:t>professionnels </a:t>
            </a:r>
            <a:r>
              <a:rPr lang="fr-FR" sz="1800" dirty="0" smtClean="0"/>
              <a:t>et </a:t>
            </a:r>
            <a:r>
              <a:rPr lang="fr-FR" sz="1800" dirty="0"/>
              <a:t>leurs unions </a:t>
            </a:r>
          </a:p>
          <a:p>
            <a:r>
              <a:rPr lang="fr-FR" sz="1800" dirty="0"/>
              <a:t>C</a:t>
            </a:r>
            <a:r>
              <a:rPr lang="fr-FR" sz="1800" dirty="0" smtClean="0"/>
              <a:t>omités </a:t>
            </a:r>
            <a:r>
              <a:rPr lang="fr-FR" sz="1800" dirty="0"/>
              <a:t>sociaux et économiques</a:t>
            </a:r>
          </a:p>
          <a:p>
            <a:r>
              <a:rPr lang="fr-FR" sz="1800" dirty="0"/>
              <a:t>O</a:t>
            </a:r>
            <a:r>
              <a:rPr lang="fr-FR" sz="1800" dirty="0" smtClean="0"/>
              <a:t>rganismes </a:t>
            </a:r>
            <a:r>
              <a:rPr lang="fr-FR" sz="1800" dirty="0"/>
              <a:t>paritaires collecteurs agréés au titre de la prise en charge du plan de formation, du compte personnel de formation et des actions de professionnalisation</a:t>
            </a:r>
          </a:p>
          <a:p>
            <a:r>
              <a:rPr lang="fr-FR" sz="1800" dirty="0"/>
              <a:t>O</a:t>
            </a:r>
            <a:r>
              <a:rPr lang="fr-FR" sz="1800" dirty="0" smtClean="0"/>
              <a:t>rganismes </a:t>
            </a:r>
            <a:r>
              <a:rPr lang="fr-FR" sz="1800" dirty="0"/>
              <a:t>paritaires agréés au titre de la prise en charge du congé individuel de formation </a:t>
            </a:r>
          </a:p>
          <a:p>
            <a:r>
              <a:rPr lang="fr-FR" sz="1800" dirty="0"/>
              <a:t>O</a:t>
            </a:r>
            <a:r>
              <a:rPr lang="fr-FR" sz="1800" dirty="0" smtClean="0"/>
              <a:t>rganismes </a:t>
            </a:r>
            <a:r>
              <a:rPr lang="fr-FR" sz="1800" dirty="0"/>
              <a:t>paritaires collecteurs agréés au titre de la collecte de la taxe </a:t>
            </a:r>
            <a:r>
              <a:rPr lang="fr-FR" sz="1800" dirty="0" smtClean="0"/>
              <a:t>d’apprentissage</a:t>
            </a:r>
            <a:endParaRPr lang="fr-FR" sz="1800" dirty="0"/>
          </a:p>
        </p:txBody>
      </p:sp>
    </p:spTree>
    <p:extLst>
      <p:ext uri="{BB962C8B-B14F-4D97-AF65-F5344CB8AC3E}">
        <p14:creationId xmlns:p14="http://schemas.microsoft.com/office/powerpoint/2010/main" val="172485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B9DF2DCF-D726-44BC-BEE1-13ECCE4F7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pic>
        <p:nvPicPr>
          <p:cNvPr id="2" name="Image 1">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24755"/>
            <a:ext cx="3286744" cy="656331"/>
          </a:xfrm>
          <a:prstGeom prst="rect">
            <a:avLst/>
          </a:prstGeom>
        </p:spPr>
      </p:pic>
      <p:sp>
        <p:nvSpPr>
          <p:cNvPr id="4" name="Titre 3">
            <a:extLst>
              <a:ext uri="{FF2B5EF4-FFF2-40B4-BE49-F238E27FC236}">
                <a16:creationId xmlns="" xmlns:a16="http://schemas.microsoft.com/office/drawing/2014/main" id="{1F2C7DFE-F573-49DF-9BCC-65C19BE4E29C}"/>
              </a:ext>
            </a:extLst>
          </p:cNvPr>
          <p:cNvSpPr>
            <a:spLocks noGrp="1"/>
          </p:cNvSpPr>
          <p:nvPr>
            <p:ph type="title"/>
          </p:nvPr>
        </p:nvSpPr>
        <p:spPr/>
        <p:txBody>
          <a:bodyPr>
            <a:normAutofit/>
          </a:bodyPr>
          <a:lstStyle/>
          <a:p>
            <a:r>
              <a:rPr lang="fr-FR" sz="3200" b="1" dirty="0">
                <a:solidFill>
                  <a:srgbClr val="27ADD2"/>
                </a:solidFill>
                <a:latin typeface="+mn-lt"/>
              </a:rPr>
              <a:t>Règlement ANC </a:t>
            </a:r>
            <a:r>
              <a:rPr lang="fr-FR" sz="3200" b="1" dirty="0" smtClean="0">
                <a:solidFill>
                  <a:srgbClr val="27ADD2"/>
                </a:solidFill>
                <a:latin typeface="+mn-lt"/>
              </a:rPr>
              <a:t>n°2018-06 </a:t>
            </a:r>
            <a:r>
              <a:rPr lang="fr-FR" sz="3200" b="1" dirty="0">
                <a:solidFill>
                  <a:srgbClr val="27ADD2"/>
                </a:solidFill>
                <a:latin typeface="+mn-lt"/>
              </a:rPr>
              <a:t>- Champ d’application</a:t>
            </a:r>
          </a:p>
        </p:txBody>
      </p:sp>
      <p:sp>
        <p:nvSpPr>
          <p:cNvPr id="5" name="Espace réservé du contenu 4">
            <a:extLst>
              <a:ext uri="{FF2B5EF4-FFF2-40B4-BE49-F238E27FC236}">
                <a16:creationId xmlns="" xmlns:a16="http://schemas.microsoft.com/office/drawing/2014/main" id="{986AF479-204B-46C2-8A24-89FCD0B269C0}"/>
              </a:ext>
            </a:extLst>
          </p:cNvPr>
          <p:cNvSpPr>
            <a:spLocks noGrp="1"/>
          </p:cNvSpPr>
          <p:nvPr>
            <p:ph idx="1"/>
          </p:nvPr>
        </p:nvSpPr>
        <p:spPr/>
        <p:txBody>
          <a:bodyPr>
            <a:normAutofit/>
          </a:bodyPr>
          <a:lstStyle/>
          <a:p>
            <a:pPr marL="0" indent="0">
              <a:buNone/>
            </a:pPr>
            <a:r>
              <a:rPr lang="fr-FR" sz="2400" b="1" dirty="0" smtClean="0">
                <a:solidFill>
                  <a:srgbClr val="F09AC1"/>
                </a:solidFill>
              </a:rPr>
              <a:t>Et </a:t>
            </a:r>
            <a:r>
              <a:rPr lang="fr-FR" sz="2400" b="1" dirty="0">
                <a:solidFill>
                  <a:srgbClr val="F09AC1"/>
                </a:solidFill>
              </a:rPr>
              <a:t>également applicable aux entités suivantes n’ayant pas la personnalité morale:</a:t>
            </a:r>
          </a:p>
          <a:p>
            <a:pPr marL="0" indent="0">
              <a:buNone/>
            </a:pPr>
            <a:endParaRPr lang="fr-FR" b="1" dirty="0">
              <a:solidFill>
                <a:srgbClr val="F09AC1"/>
              </a:solidFill>
            </a:endParaRPr>
          </a:p>
          <a:p>
            <a:r>
              <a:rPr lang="fr-FR" sz="2000" dirty="0"/>
              <a:t>F</a:t>
            </a:r>
            <a:r>
              <a:rPr lang="fr-FR" sz="2000" dirty="0" smtClean="0"/>
              <a:t>ondations </a:t>
            </a:r>
            <a:r>
              <a:rPr lang="fr-FR" sz="2000" dirty="0"/>
              <a:t>abritées</a:t>
            </a:r>
          </a:p>
          <a:p>
            <a:r>
              <a:rPr lang="fr-FR" sz="2000" dirty="0"/>
              <a:t>F</a:t>
            </a:r>
            <a:r>
              <a:rPr lang="fr-FR" sz="2000" dirty="0" smtClean="0"/>
              <a:t>ondations universitaires</a:t>
            </a:r>
            <a:endParaRPr lang="fr-FR" sz="2000" dirty="0"/>
          </a:p>
          <a:p>
            <a:endParaRPr lang="fr-FR" dirty="0"/>
          </a:p>
        </p:txBody>
      </p:sp>
      <p:sp>
        <p:nvSpPr>
          <p:cNvPr id="6" name="Rectangle 5">
            <a:extLst>
              <a:ext uri="{FF2B5EF4-FFF2-40B4-BE49-F238E27FC236}">
                <a16:creationId xmlns="" xmlns:a16="http://schemas.microsoft.com/office/drawing/2014/main" id="{7484FAA0-AFE3-41BD-87B5-BE564697A9DF}"/>
              </a:ext>
            </a:extLst>
          </p:cNvPr>
          <p:cNvSpPr/>
          <p:nvPr/>
        </p:nvSpPr>
        <p:spPr>
          <a:xfrm>
            <a:off x="1884217" y="4384635"/>
            <a:ext cx="8423564" cy="1015663"/>
          </a:xfrm>
          <a:prstGeom prst="rect">
            <a:avLst/>
          </a:prstGeom>
          <a:solidFill>
            <a:srgbClr val="116890"/>
          </a:solidFill>
        </p:spPr>
        <p:txBody>
          <a:bodyPr wrap="square">
            <a:spAutoFit/>
          </a:bodyPr>
          <a:lstStyle/>
          <a:p>
            <a:pPr algn="ctr"/>
            <a:r>
              <a:rPr lang="fr-FR" sz="2000" b="1" dirty="0">
                <a:solidFill>
                  <a:schemeClr val="bg1"/>
                </a:solidFill>
              </a:rPr>
              <a:t>A défaut de dispositions spécifiques prévues au présent règlement, les dispositions du règlement </a:t>
            </a:r>
            <a:br>
              <a:rPr lang="fr-FR" sz="2000" b="1" dirty="0">
                <a:solidFill>
                  <a:schemeClr val="bg1"/>
                </a:solidFill>
              </a:rPr>
            </a:br>
            <a:r>
              <a:rPr lang="fr-FR" sz="2000" b="1" dirty="0">
                <a:solidFill>
                  <a:schemeClr val="bg1"/>
                </a:solidFill>
              </a:rPr>
              <a:t>ANC n°2014-03 relatif au plan comptable général s’appliquent.</a:t>
            </a:r>
          </a:p>
        </p:txBody>
      </p:sp>
    </p:spTree>
    <p:extLst>
      <p:ext uri="{BB962C8B-B14F-4D97-AF65-F5344CB8AC3E}">
        <p14:creationId xmlns:p14="http://schemas.microsoft.com/office/powerpoint/2010/main" val="32908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B9DF2DCF-D726-44BC-BEE1-13ECCE4F7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pic>
        <p:nvPicPr>
          <p:cNvPr id="2" name="Image 1">
            <a:extLst>
              <a:ext uri="{FF2B5EF4-FFF2-40B4-BE49-F238E27FC236}">
                <a16:creationId xmlns="" xmlns:a16="http://schemas.microsoft.com/office/drawing/2014/main" id="{63462474-89F4-4AE5-9A09-656828C0D873}"/>
              </a:ext>
            </a:extLst>
          </p:cNvPr>
          <p:cNvPicPr>
            <a:picLocks noChangeAspect="1"/>
          </p:cNvPicPr>
          <p:nvPr/>
        </p:nvPicPr>
        <p:blipFill>
          <a:blip r:embed="rId3"/>
          <a:stretch>
            <a:fillRect/>
          </a:stretch>
        </p:blipFill>
        <p:spPr>
          <a:xfrm>
            <a:off x="8815596" y="6124755"/>
            <a:ext cx="3286744" cy="656331"/>
          </a:xfrm>
          <a:prstGeom prst="rect">
            <a:avLst/>
          </a:prstGeom>
        </p:spPr>
      </p:pic>
      <p:sp>
        <p:nvSpPr>
          <p:cNvPr id="4" name="Titre 3">
            <a:extLst>
              <a:ext uri="{FF2B5EF4-FFF2-40B4-BE49-F238E27FC236}">
                <a16:creationId xmlns="" xmlns:a16="http://schemas.microsoft.com/office/drawing/2014/main" id="{1F2C7DFE-F573-49DF-9BCC-65C19BE4E29C}"/>
              </a:ext>
            </a:extLst>
          </p:cNvPr>
          <p:cNvSpPr>
            <a:spLocks noGrp="1"/>
          </p:cNvSpPr>
          <p:nvPr>
            <p:ph type="title"/>
          </p:nvPr>
        </p:nvSpPr>
        <p:spPr/>
        <p:txBody>
          <a:bodyPr>
            <a:normAutofit/>
          </a:bodyPr>
          <a:lstStyle/>
          <a:p>
            <a:r>
              <a:rPr lang="fr-FR" sz="3200" b="1" dirty="0">
                <a:solidFill>
                  <a:srgbClr val="27ADD2"/>
                </a:solidFill>
                <a:latin typeface="+mn-lt"/>
              </a:rPr>
              <a:t>Règlement ANC </a:t>
            </a:r>
            <a:r>
              <a:rPr lang="fr-FR" sz="3200" b="1" dirty="0" smtClean="0">
                <a:solidFill>
                  <a:srgbClr val="27ADD2"/>
                </a:solidFill>
                <a:latin typeface="+mn-lt"/>
              </a:rPr>
              <a:t>n°2018-06 </a:t>
            </a:r>
            <a:r>
              <a:rPr lang="fr-FR" sz="3200" b="1" dirty="0">
                <a:solidFill>
                  <a:srgbClr val="27ADD2"/>
                </a:solidFill>
                <a:latin typeface="+mn-lt"/>
              </a:rPr>
              <a:t>- Champ d’application</a:t>
            </a:r>
          </a:p>
        </p:txBody>
      </p:sp>
      <p:sp>
        <p:nvSpPr>
          <p:cNvPr id="5" name="Espace réservé du contenu 4">
            <a:extLst>
              <a:ext uri="{FF2B5EF4-FFF2-40B4-BE49-F238E27FC236}">
                <a16:creationId xmlns="" xmlns:a16="http://schemas.microsoft.com/office/drawing/2014/main" id="{986AF479-204B-46C2-8A24-89FCD0B269C0}"/>
              </a:ext>
            </a:extLst>
          </p:cNvPr>
          <p:cNvSpPr>
            <a:spLocks noGrp="1"/>
          </p:cNvSpPr>
          <p:nvPr>
            <p:ph idx="1"/>
          </p:nvPr>
        </p:nvSpPr>
        <p:spPr>
          <a:xfrm>
            <a:off x="838200" y="1573699"/>
            <a:ext cx="10515600" cy="4351338"/>
          </a:xfrm>
        </p:spPr>
        <p:txBody>
          <a:bodyPr>
            <a:normAutofit/>
          </a:bodyPr>
          <a:lstStyle/>
          <a:p>
            <a:pPr marL="0" indent="0">
              <a:buNone/>
            </a:pPr>
            <a:r>
              <a:rPr lang="fr-FR" sz="2400" b="1" dirty="0">
                <a:solidFill>
                  <a:srgbClr val="F09AC1"/>
                </a:solidFill>
              </a:rPr>
              <a:t>Dates d’application</a:t>
            </a:r>
          </a:p>
          <a:p>
            <a:pPr marL="0" indent="0">
              <a:buNone/>
            </a:pPr>
            <a:r>
              <a:rPr lang="fr-FR" sz="2000" dirty="0"/>
              <a:t>Obligatoirement : exercices ouverts à compter du </a:t>
            </a:r>
            <a:r>
              <a:rPr lang="fr-FR" sz="2000" dirty="0" smtClean="0"/>
              <a:t>01/01/2020</a:t>
            </a:r>
            <a:endParaRPr lang="fr-FR" sz="2000" dirty="0"/>
          </a:p>
          <a:p>
            <a:pPr marL="0" indent="0">
              <a:buNone/>
            </a:pPr>
            <a:r>
              <a:rPr lang="fr-FR" sz="2000" dirty="0"/>
              <a:t>Par anticipation</a:t>
            </a:r>
          </a:p>
          <a:p>
            <a:pPr marL="0" indent="0">
              <a:buNone/>
            </a:pPr>
            <a:endParaRPr lang="fr-FR" sz="2000" b="1" dirty="0">
              <a:solidFill>
                <a:srgbClr val="F09AC1"/>
              </a:solidFill>
            </a:endParaRPr>
          </a:p>
          <a:p>
            <a:pPr marL="0" indent="0">
              <a:buNone/>
            </a:pPr>
            <a:r>
              <a:rPr lang="fr-FR" sz="2400" b="1" dirty="0">
                <a:solidFill>
                  <a:srgbClr val="F09AC1"/>
                </a:solidFill>
              </a:rPr>
              <a:t>Texte en cours de finalisation</a:t>
            </a:r>
          </a:p>
          <a:p>
            <a:pPr marL="0" indent="0">
              <a:buNone/>
            </a:pPr>
            <a:r>
              <a:rPr lang="fr-FR" sz="2000" dirty="0"/>
              <a:t>Secteur social et médico-social</a:t>
            </a:r>
          </a:p>
          <a:p>
            <a:pPr marL="0" indent="0">
              <a:buNone/>
            </a:pPr>
            <a:endParaRPr lang="fr-FR" sz="2000" b="1" dirty="0">
              <a:solidFill>
                <a:srgbClr val="F09AC1"/>
              </a:solidFill>
            </a:endParaRPr>
          </a:p>
          <a:p>
            <a:pPr marL="0" indent="0">
              <a:buNone/>
            </a:pPr>
            <a:r>
              <a:rPr lang="fr-FR" sz="2400" b="1" dirty="0">
                <a:solidFill>
                  <a:srgbClr val="F09AC1"/>
                </a:solidFill>
              </a:rPr>
              <a:t>Des travaux à venir </a:t>
            </a:r>
            <a:r>
              <a:rPr lang="fr-FR" sz="2400" b="1" dirty="0" smtClean="0">
                <a:solidFill>
                  <a:srgbClr val="F09AC1"/>
                </a:solidFill>
              </a:rPr>
              <a:t>:</a:t>
            </a:r>
          </a:p>
          <a:p>
            <a:pPr marL="0" indent="0">
              <a:buNone/>
            </a:pPr>
            <a:r>
              <a:rPr lang="fr-FR" sz="2000" dirty="0"/>
              <a:t>R</a:t>
            </a:r>
            <a:r>
              <a:rPr lang="fr-FR" sz="2000" dirty="0" smtClean="0"/>
              <a:t>égime </a:t>
            </a:r>
            <a:r>
              <a:rPr lang="fr-FR" sz="2000" dirty="0"/>
              <a:t>des fusions</a:t>
            </a:r>
          </a:p>
          <a:p>
            <a:endParaRPr lang="fr-FR" sz="2400" dirty="0"/>
          </a:p>
        </p:txBody>
      </p:sp>
    </p:spTree>
    <p:extLst>
      <p:ext uri="{BB962C8B-B14F-4D97-AF65-F5344CB8AC3E}">
        <p14:creationId xmlns:p14="http://schemas.microsoft.com/office/powerpoint/2010/main" val="52358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C7C56A7D-F121-420B-ABD8-6EAC46FC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 y="1523"/>
            <a:ext cx="12181169" cy="6854953"/>
          </a:xfrm>
          <a:prstGeom prst="rect">
            <a:avLst/>
          </a:prstGeom>
        </p:spPr>
      </p:pic>
      <p:sp>
        <p:nvSpPr>
          <p:cNvPr id="2" name="Titre 1"/>
          <p:cNvSpPr>
            <a:spLocks noGrp="1"/>
          </p:cNvSpPr>
          <p:nvPr>
            <p:ph type="title"/>
          </p:nvPr>
        </p:nvSpPr>
        <p:spPr/>
        <p:txBody>
          <a:bodyPr anchor="ctr">
            <a:normAutofit/>
          </a:bodyPr>
          <a:lstStyle/>
          <a:p>
            <a:pPr algn="ctr"/>
            <a:r>
              <a:rPr lang="fr-FR" dirty="0"/>
              <a:t>Patrick de Cambourg</a:t>
            </a:r>
            <a:br>
              <a:rPr lang="fr-FR" dirty="0"/>
            </a:br>
            <a:r>
              <a:rPr lang="fr-FR" dirty="0"/>
              <a:t/>
            </a:r>
            <a:br>
              <a:rPr lang="fr-FR" dirty="0"/>
            </a:br>
            <a:r>
              <a:rPr lang="fr-FR" sz="4000" dirty="0"/>
              <a:t>Président</a:t>
            </a:r>
            <a:br>
              <a:rPr lang="fr-FR" sz="4000" dirty="0"/>
            </a:br>
            <a:r>
              <a:rPr lang="fr-FR" sz="4000" dirty="0"/>
              <a:t>Autorité des Normes Comptables</a:t>
            </a:r>
            <a:endParaRPr lang="fr-FR" dirty="0"/>
          </a:p>
        </p:txBody>
      </p:sp>
      <p:pic>
        <p:nvPicPr>
          <p:cNvPr id="5" name="Image 4">
            <a:extLst>
              <a:ext uri="{FF2B5EF4-FFF2-40B4-BE49-F238E27FC236}">
                <a16:creationId xmlns="" xmlns:a16="http://schemas.microsoft.com/office/drawing/2014/main" id="{50223130-9B0C-4E40-B2DD-87D4BBB4AE4D}"/>
              </a:ext>
            </a:extLst>
          </p:cNvPr>
          <p:cNvPicPr>
            <a:picLocks noChangeAspect="1"/>
          </p:cNvPicPr>
          <p:nvPr/>
        </p:nvPicPr>
        <p:blipFill>
          <a:blip r:embed="rId3"/>
          <a:stretch>
            <a:fillRect/>
          </a:stretch>
        </p:blipFill>
        <p:spPr>
          <a:xfrm>
            <a:off x="8815596" y="6124755"/>
            <a:ext cx="3286744" cy="656331"/>
          </a:xfrm>
          <a:prstGeom prst="rect">
            <a:avLst/>
          </a:prstGeom>
        </p:spPr>
      </p:pic>
    </p:spTree>
    <p:extLst>
      <p:ext uri="{BB962C8B-B14F-4D97-AF65-F5344CB8AC3E}">
        <p14:creationId xmlns:p14="http://schemas.microsoft.com/office/powerpoint/2010/main" val="39836917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2316</Words>
  <Application>Microsoft Office PowerPoint</Application>
  <PresentationFormat>Grand écran</PresentationFormat>
  <Paragraphs>297</Paragraphs>
  <Slides>37</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Calibri</vt:lpstr>
      <vt:lpstr>Calibri Light</vt:lpstr>
      <vt:lpstr>Segoe UI</vt:lpstr>
      <vt:lpstr>Wingdings</vt:lpstr>
      <vt:lpstr>Wingdings 3</vt:lpstr>
      <vt:lpstr>Thème Office</vt:lpstr>
      <vt:lpstr>Présentation PowerPoint</vt:lpstr>
      <vt:lpstr>Présentation PowerPoint</vt:lpstr>
      <vt:lpstr>Présentation PowerPoint</vt:lpstr>
      <vt:lpstr>Présentation PowerPoint</vt:lpstr>
      <vt:lpstr>Règlement ANC n°2018-06 - Champ d’application</vt:lpstr>
      <vt:lpstr>Règlement ANC n°2018-06 - Champ d’application</vt:lpstr>
      <vt:lpstr>Règlement ANC n°2018-06 - Champ d’application</vt:lpstr>
      <vt:lpstr>Règlement ANC n°2018-06 - Champ d’application</vt:lpstr>
      <vt:lpstr>Patrick de Cambourg  Président Autorité des Normes Comptables</vt:lpstr>
      <vt:lpstr>Présentation PowerPoint</vt:lpstr>
      <vt:lpstr>L’Expert-comptable et la mise en œuvre de la réforme</vt:lpstr>
      <vt:lpstr>Présentation PowerPoint</vt:lpstr>
      <vt:lpstr>Présentation PowerPoint</vt:lpstr>
      <vt:lpstr>Présentation PowerPoint</vt:lpstr>
      <vt:lpstr>Présentation PowerPoint</vt:lpstr>
      <vt:lpstr>Présentation PowerPoint</vt:lpstr>
      <vt:lpstr>Les ressources Les subventions d’exploitation</vt:lpstr>
      <vt:lpstr>Les ressources Les subventions d’investissement</vt:lpstr>
      <vt:lpstr>Les ressources  Les concours publics</vt:lpstr>
      <vt:lpstr>Les ressources  Dons</vt:lpstr>
      <vt:lpstr>Les ressources  Mécénat</vt:lpstr>
      <vt:lpstr>Les ressources  Contributions financières reçues</vt:lpstr>
      <vt:lpstr>Les ressources  Classification</vt:lpstr>
      <vt:lpstr>Les fonds dédiés</vt:lpstr>
      <vt:lpstr>Les Contributions Volontaires en Nature (CVN)</vt:lpstr>
      <vt:lpstr>Les abandons de frais des bénévoles</vt:lpstr>
      <vt:lpstr>Le commissaire aux comptes et la mise en œuvre de la réforme</vt:lpstr>
      <vt:lpstr>Présentation PowerPoint</vt:lpstr>
      <vt:lpstr>Présentation PowerPoint</vt:lpstr>
      <vt:lpstr>Présentation PowerPoint</vt:lpstr>
      <vt:lpstr>Présentation PowerPoint</vt:lpstr>
      <vt:lpstr>Modalités de mise en œuvre Retour d’expérience</vt:lpstr>
      <vt:lpstr>Etes-vous prêts ?</vt:lpstr>
      <vt:lpstr>Cochez vos réponses !</vt:lpstr>
      <vt:lpstr>Présentation PowerPoint</vt:lpstr>
      <vt:lpstr>Rendez-vous sur le stand du CSOEC – n°130</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BRUNET Sophie</dc:creator>
  <cp:lastModifiedBy>Sylvie ALLENO</cp:lastModifiedBy>
  <cp:revision>28</cp:revision>
  <dcterms:created xsi:type="dcterms:W3CDTF">2019-04-08T09:02:22Z</dcterms:created>
  <dcterms:modified xsi:type="dcterms:W3CDTF">2019-10-11T13:14:51Z</dcterms:modified>
</cp:coreProperties>
</file>