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6"/>
  </p:notesMasterIdLst>
  <p:handoutMasterIdLst>
    <p:handoutMasterId r:id="rId17"/>
  </p:handoutMasterIdLst>
  <p:sldIdLst>
    <p:sldId id="4155" r:id="rId2"/>
    <p:sldId id="4170" r:id="rId3"/>
    <p:sldId id="4156" r:id="rId4"/>
    <p:sldId id="4178" r:id="rId5"/>
    <p:sldId id="4762" r:id="rId6"/>
    <p:sldId id="4158" r:id="rId7"/>
    <p:sldId id="1072" r:id="rId8"/>
    <p:sldId id="4766" r:id="rId9"/>
    <p:sldId id="4767" r:id="rId10"/>
    <p:sldId id="4768" r:id="rId11"/>
    <p:sldId id="4764" r:id="rId12"/>
    <p:sldId id="4765" r:id="rId13"/>
    <p:sldId id="4763" r:id="rId14"/>
    <p:sldId id="4165" r:id="rId15"/>
  </p:sldIdLst>
  <p:sldSz cx="12192000" cy="6858000"/>
  <p:notesSz cx="6858000" cy="994568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90" autoAdjust="0"/>
    <p:restoredTop sz="94660"/>
  </p:normalViewPr>
  <p:slideViewPr>
    <p:cSldViewPr snapToGrid="0">
      <p:cViewPr varScale="1">
        <p:scale>
          <a:sx n="85" d="100"/>
          <a:sy n="85" d="100"/>
        </p:scale>
        <p:origin x="57" y="255"/>
      </p:cViewPr>
      <p:guideLst/>
    </p:cSldViewPr>
  </p:slideViewPr>
  <p:notesTextViewPr>
    <p:cViewPr>
      <p:scale>
        <a:sx n="1" d="1"/>
        <a:sy n="1" d="1"/>
      </p:scale>
      <p:origin x="0" y="0"/>
    </p:cViewPr>
  </p:notesTextViewPr>
  <p:notesViewPr>
    <p:cSldViewPr snapToGrid="0" showGuides="1">
      <p:cViewPr varScale="1">
        <p:scale>
          <a:sx n="73" d="100"/>
          <a:sy n="73" d="100"/>
        </p:scale>
        <p:origin x="325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775BDBD1-7B6D-446D-9585-E0BBD2979617}"/>
              </a:ext>
            </a:extLst>
          </p:cNvPr>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FC5F57EC-2ECD-43B7-A120-7C52F4E84359}"/>
              </a:ext>
            </a:extLst>
          </p:cNvPr>
          <p:cNvSpPr>
            <a:spLocks noGrp="1"/>
          </p:cNvSpPr>
          <p:nvPr>
            <p:ph type="dt" sz="quarter" idx="1"/>
          </p:nvPr>
        </p:nvSpPr>
        <p:spPr>
          <a:xfrm>
            <a:off x="3884613" y="0"/>
            <a:ext cx="2971800" cy="498475"/>
          </a:xfrm>
          <a:prstGeom prst="rect">
            <a:avLst/>
          </a:prstGeom>
        </p:spPr>
        <p:txBody>
          <a:bodyPr vert="horz" lIns="91440" tIns="45720" rIns="91440" bIns="45720" rtlCol="0"/>
          <a:lstStyle>
            <a:lvl1pPr algn="r">
              <a:defRPr sz="1200"/>
            </a:lvl1pPr>
          </a:lstStyle>
          <a:p>
            <a:fld id="{4BFD7936-085E-48B9-88BD-677F44C5A816}" type="datetimeFigureOut">
              <a:rPr lang="fr-FR" smtClean="0"/>
              <a:t>03/02/2022</a:t>
            </a:fld>
            <a:endParaRPr lang="fr-FR"/>
          </a:p>
        </p:txBody>
      </p:sp>
      <p:sp>
        <p:nvSpPr>
          <p:cNvPr id="4" name="Espace réservé du pied de page 3">
            <a:extLst>
              <a:ext uri="{FF2B5EF4-FFF2-40B4-BE49-F238E27FC236}">
                <a16:creationId xmlns:a16="http://schemas.microsoft.com/office/drawing/2014/main" id="{72D981F5-80D9-4803-B4EB-C04D77C10492}"/>
              </a:ext>
            </a:extLst>
          </p:cNvPr>
          <p:cNvSpPr>
            <a:spLocks noGrp="1"/>
          </p:cNvSpPr>
          <p:nvPr>
            <p:ph type="ftr" sz="quarter" idx="2"/>
          </p:nvPr>
        </p:nvSpPr>
        <p:spPr>
          <a:xfrm>
            <a:off x="0" y="9447213"/>
            <a:ext cx="2971800" cy="49847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B2D3F7C9-4E76-4E71-86AE-6BD2B8552A4B}"/>
              </a:ext>
            </a:extLst>
          </p:cNvPr>
          <p:cNvSpPr>
            <a:spLocks noGrp="1"/>
          </p:cNvSpPr>
          <p:nvPr>
            <p:ph type="sldNum" sz="quarter" idx="3"/>
          </p:nvPr>
        </p:nvSpPr>
        <p:spPr>
          <a:xfrm>
            <a:off x="3884613" y="9447213"/>
            <a:ext cx="2971800" cy="498475"/>
          </a:xfrm>
          <a:prstGeom prst="rect">
            <a:avLst/>
          </a:prstGeom>
        </p:spPr>
        <p:txBody>
          <a:bodyPr vert="horz" lIns="91440" tIns="45720" rIns="91440" bIns="45720" rtlCol="0" anchor="b"/>
          <a:lstStyle>
            <a:lvl1pPr algn="r">
              <a:defRPr sz="1200"/>
            </a:lvl1pPr>
          </a:lstStyle>
          <a:p>
            <a:fld id="{18FE5470-8689-4D26-A5F2-B417902C646A}" type="slidenum">
              <a:rPr lang="fr-FR" smtClean="0"/>
              <a:t>‹N°›</a:t>
            </a:fld>
            <a:endParaRPr lang="fr-FR"/>
          </a:p>
        </p:txBody>
      </p:sp>
    </p:spTree>
    <p:extLst>
      <p:ext uri="{BB962C8B-B14F-4D97-AF65-F5344CB8AC3E}">
        <p14:creationId xmlns:p14="http://schemas.microsoft.com/office/powerpoint/2010/main" val="1135494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99012"/>
          </a:xfrm>
          <a:prstGeom prst="rect">
            <a:avLst/>
          </a:prstGeom>
        </p:spPr>
        <p:txBody>
          <a:bodyPr vert="horz" lIns="91859" tIns="45930" rIns="91859" bIns="45930" rtlCol="0"/>
          <a:lstStyle>
            <a:lvl1pPr algn="l">
              <a:defRPr sz="1200"/>
            </a:lvl1pPr>
          </a:lstStyle>
          <a:p>
            <a:endParaRPr lang="fr-FR"/>
          </a:p>
        </p:txBody>
      </p:sp>
      <p:sp>
        <p:nvSpPr>
          <p:cNvPr id="3" name="Espace réservé de la date 2"/>
          <p:cNvSpPr>
            <a:spLocks noGrp="1"/>
          </p:cNvSpPr>
          <p:nvPr>
            <p:ph type="dt" idx="1"/>
          </p:nvPr>
        </p:nvSpPr>
        <p:spPr>
          <a:xfrm>
            <a:off x="3884615" y="0"/>
            <a:ext cx="2971800" cy="499012"/>
          </a:xfrm>
          <a:prstGeom prst="rect">
            <a:avLst/>
          </a:prstGeom>
        </p:spPr>
        <p:txBody>
          <a:bodyPr vert="horz" lIns="91859" tIns="45930" rIns="91859" bIns="45930" rtlCol="0"/>
          <a:lstStyle>
            <a:lvl1pPr algn="r">
              <a:defRPr sz="1200"/>
            </a:lvl1pPr>
          </a:lstStyle>
          <a:p>
            <a:fld id="{2D687277-8EF7-486C-B5CD-D38DE4349F4A}" type="datetimeFigureOut">
              <a:rPr lang="fr-FR" smtClean="0"/>
              <a:t>03/02/2022</a:t>
            </a:fld>
            <a:endParaRPr lang="fr-FR"/>
          </a:p>
        </p:txBody>
      </p:sp>
      <p:sp>
        <p:nvSpPr>
          <p:cNvPr id="4" name="Espace réservé de l'image des diapositives 3"/>
          <p:cNvSpPr>
            <a:spLocks noGrp="1" noRot="1" noChangeAspect="1"/>
          </p:cNvSpPr>
          <p:nvPr>
            <p:ph type="sldImg" idx="2"/>
          </p:nvPr>
        </p:nvSpPr>
        <p:spPr>
          <a:xfrm>
            <a:off x="446088" y="1244600"/>
            <a:ext cx="5965825" cy="3355975"/>
          </a:xfrm>
          <a:prstGeom prst="rect">
            <a:avLst/>
          </a:prstGeom>
          <a:noFill/>
          <a:ln w="12700">
            <a:solidFill>
              <a:prstClr val="black"/>
            </a:solidFill>
          </a:ln>
        </p:spPr>
        <p:txBody>
          <a:bodyPr vert="horz" lIns="91859" tIns="45930" rIns="91859" bIns="45930" rtlCol="0" anchor="ctr"/>
          <a:lstStyle/>
          <a:p>
            <a:endParaRPr lang="fr-FR"/>
          </a:p>
        </p:txBody>
      </p:sp>
      <p:sp>
        <p:nvSpPr>
          <p:cNvPr id="5" name="Espace réservé des notes 4"/>
          <p:cNvSpPr>
            <a:spLocks noGrp="1"/>
          </p:cNvSpPr>
          <p:nvPr>
            <p:ph type="body" sz="quarter" idx="3"/>
          </p:nvPr>
        </p:nvSpPr>
        <p:spPr>
          <a:xfrm>
            <a:off x="685801" y="4786363"/>
            <a:ext cx="5486400" cy="3916115"/>
          </a:xfrm>
          <a:prstGeom prst="rect">
            <a:avLst/>
          </a:prstGeom>
        </p:spPr>
        <p:txBody>
          <a:bodyPr vert="horz" lIns="91859" tIns="45930" rIns="91859" bIns="4593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46680"/>
            <a:ext cx="2971800" cy="499011"/>
          </a:xfrm>
          <a:prstGeom prst="rect">
            <a:avLst/>
          </a:prstGeom>
        </p:spPr>
        <p:txBody>
          <a:bodyPr vert="horz" lIns="91859" tIns="45930" rIns="91859" bIns="4593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5" y="9446680"/>
            <a:ext cx="2971800" cy="499011"/>
          </a:xfrm>
          <a:prstGeom prst="rect">
            <a:avLst/>
          </a:prstGeom>
        </p:spPr>
        <p:txBody>
          <a:bodyPr vert="horz" lIns="91859" tIns="45930" rIns="91859" bIns="45930" rtlCol="0" anchor="b"/>
          <a:lstStyle>
            <a:lvl1pPr algn="r">
              <a:defRPr sz="1200"/>
            </a:lvl1pPr>
          </a:lstStyle>
          <a:p>
            <a:fld id="{09E14A10-BD27-4213-9C87-02DEDBCA97E9}" type="slidenum">
              <a:rPr lang="fr-FR" smtClean="0"/>
              <a:t>‹N°›</a:t>
            </a:fld>
            <a:endParaRPr lang="fr-FR"/>
          </a:p>
        </p:txBody>
      </p:sp>
    </p:spTree>
    <p:extLst>
      <p:ext uri="{BB962C8B-B14F-4D97-AF65-F5344CB8AC3E}">
        <p14:creationId xmlns:p14="http://schemas.microsoft.com/office/powerpoint/2010/main" val="385442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slide" Target="../slides/slide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3A2BBF5-FB64-4BDD-8D51-5B7EF9417D99}"/>
              </a:ext>
            </a:extLst>
          </p:cNvPr>
          <p:cNvSpPr/>
          <p:nvPr/>
        </p:nvSpPr>
        <p:spPr>
          <a:xfrm>
            <a:off x="0" y="366"/>
            <a:ext cx="12192000" cy="59863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pic>
        <p:nvPicPr>
          <p:cNvPr id="8" name="Image 7" descr="AngleBlanc.png">
            <a:extLst>
              <a:ext uri="{FF2B5EF4-FFF2-40B4-BE49-F238E27FC236}">
                <a16:creationId xmlns:a16="http://schemas.microsoft.com/office/drawing/2014/main" id="{DA573891-1AAB-4882-B2B3-A07F8E32E952}"/>
              </a:ext>
            </a:extLst>
          </p:cNvPr>
          <p:cNvPicPr>
            <a:picLocks noChangeAspect="1"/>
          </p:cNvPicPr>
          <p:nvPr/>
        </p:nvPicPr>
        <p:blipFill>
          <a:blip r:embed="rId2"/>
          <a:stretch>
            <a:fillRect/>
          </a:stretch>
        </p:blipFill>
        <p:spPr>
          <a:xfrm>
            <a:off x="9984432" y="476672"/>
            <a:ext cx="1656184" cy="1715383"/>
          </a:xfrm>
          <a:prstGeom prst="rect">
            <a:avLst/>
          </a:prstGeom>
        </p:spPr>
      </p:pic>
      <p:sp>
        <p:nvSpPr>
          <p:cNvPr id="2" name="Titre 1">
            <a:extLst>
              <a:ext uri="{FF2B5EF4-FFF2-40B4-BE49-F238E27FC236}">
                <a16:creationId xmlns:a16="http://schemas.microsoft.com/office/drawing/2014/main" id="{DD1FD4F8-A211-47C7-AE9E-ABE29B1552E8}"/>
              </a:ext>
            </a:extLst>
          </p:cNvPr>
          <p:cNvSpPr>
            <a:spLocks noGrp="1"/>
          </p:cNvSpPr>
          <p:nvPr>
            <p:ph type="ctrTitle"/>
          </p:nvPr>
        </p:nvSpPr>
        <p:spPr>
          <a:xfrm>
            <a:off x="623392" y="2089754"/>
            <a:ext cx="7740352" cy="1914525"/>
          </a:xfrm>
        </p:spPr>
        <p:txBody>
          <a:bodyPr anchor="ctr"/>
          <a:lstStyle>
            <a:lvl1pPr marL="0" indent="0" algn="l">
              <a:tabLst/>
              <a:defRPr sz="6000">
                <a:solidFill>
                  <a:schemeClr val="bg1"/>
                </a:solidFill>
                <a:latin typeface="+mn-lt"/>
              </a:defRPr>
            </a:lvl1pPr>
          </a:lstStyle>
          <a:p>
            <a:r>
              <a:rPr lang="fr-FR"/>
              <a:t>Modifiez le style du titre</a:t>
            </a:r>
            <a:endParaRPr lang="fr-FR" dirty="0"/>
          </a:p>
        </p:txBody>
      </p:sp>
      <p:sp>
        <p:nvSpPr>
          <p:cNvPr id="3" name="Sous-titre 2">
            <a:extLst>
              <a:ext uri="{FF2B5EF4-FFF2-40B4-BE49-F238E27FC236}">
                <a16:creationId xmlns:a16="http://schemas.microsoft.com/office/drawing/2014/main" id="{9133A014-5A6A-4E71-AE72-D7066F964F28}"/>
              </a:ext>
            </a:extLst>
          </p:cNvPr>
          <p:cNvSpPr>
            <a:spLocks noGrp="1"/>
          </p:cNvSpPr>
          <p:nvPr>
            <p:ph type="subTitle" idx="1"/>
          </p:nvPr>
        </p:nvSpPr>
        <p:spPr>
          <a:xfrm>
            <a:off x="623392" y="4077074"/>
            <a:ext cx="7740352" cy="1183109"/>
          </a:xfrm>
        </p:spPr>
        <p:txBody>
          <a:bodyPr>
            <a:normAutofit/>
          </a:bodyPr>
          <a:lstStyle>
            <a:lvl1pPr marL="0" indent="0" algn="l">
              <a:buNone/>
              <a:defRPr sz="3200" b="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pic>
        <p:nvPicPr>
          <p:cNvPr id="10" name="Image 9">
            <a:hlinkClick r:id="" action="ppaction://noaction"/>
            <a:extLst>
              <a:ext uri="{FF2B5EF4-FFF2-40B4-BE49-F238E27FC236}">
                <a16:creationId xmlns:a16="http://schemas.microsoft.com/office/drawing/2014/main" id="{7E3371DF-2ACF-4BB5-90C4-B43AE127F86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49165" y="6058006"/>
            <a:ext cx="1898998" cy="378844"/>
          </a:xfrm>
          <a:prstGeom prst="rect">
            <a:avLst/>
          </a:prstGeom>
        </p:spPr>
      </p:pic>
    </p:spTree>
    <p:extLst>
      <p:ext uri="{BB962C8B-B14F-4D97-AF65-F5344CB8AC3E}">
        <p14:creationId xmlns:p14="http://schemas.microsoft.com/office/powerpoint/2010/main" val="2853735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BC2F807F-5EB6-42FA-8376-4A112C12E586}"/>
              </a:ext>
            </a:extLst>
          </p:cNvPr>
          <p:cNvSpPr>
            <a:spLocks noGrp="1"/>
          </p:cNvSpPr>
          <p:nvPr>
            <p:ph sz="quarter" idx="13"/>
          </p:nvPr>
        </p:nvSpPr>
        <p:spPr>
          <a:xfrm>
            <a:off x="401639" y="2411892"/>
            <a:ext cx="5448300" cy="3201507"/>
          </a:xfrm>
          <a:ln w="6350">
            <a:solidFill>
              <a:schemeClr val="bg1">
                <a:lumMod val="75000"/>
              </a:schemeClr>
            </a:solidFill>
          </a:ln>
        </p:spPr>
        <p:txBody>
          <a:bodyPr>
            <a:normAutofit/>
          </a:bodyPr>
          <a:lstStyle>
            <a:lvl1pPr>
              <a:defRPr sz="4000" b="0">
                <a:latin typeface="+mn-lt"/>
              </a:defRPr>
            </a:lvl1pPr>
            <a:lvl2pPr>
              <a:defRPr sz="3200">
                <a:latin typeface="+mn-lt"/>
              </a:defRPr>
            </a:lvl2pPr>
            <a:lvl3pPr>
              <a:defRPr sz="2800">
                <a:latin typeface="+mn-lt"/>
              </a:defRPr>
            </a:lvl3pPr>
            <a:lvl4pPr>
              <a:defRPr sz="2800">
                <a:latin typeface="+mn-lt"/>
              </a:defRPr>
            </a:lvl4pPr>
            <a:lvl5pPr>
              <a:defRPr sz="2400">
                <a:latin typeface="+mn-lt"/>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8" name="Espace réservé du contenu 6">
            <a:extLst>
              <a:ext uri="{FF2B5EF4-FFF2-40B4-BE49-F238E27FC236}">
                <a16:creationId xmlns:a16="http://schemas.microsoft.com/office/drawing/2014/main" id="{6EF03D44-CBE9-4181-858F-8D7D5A0F3B86}"/>
              </a:ext>
            </a:extLst>
          </p:cNvPr>
          <p:cNvSpPr>
            <a:spLocks noGrp="1"/>
          </p:cNvSpPr>
          <p:nvPr>
            <p:ph sz="quarter" idx="14"/>
          </p:nvPr>
        </p:nvSpPr>
        <p:spPr>
          <a:xfrm>
            <a:off x="6048376" y="2412999"/>
            <a:ext cx="5448300" cy="3201507"/>
          </a:xfrm>
          <a:ln w="6350">
            <a:solidFill>
              <a:schemeClr val="bg1">
                <a:lumMod val="75000"/>
              </a:schemeClr>
            </a:solidFill>
          </a:ln>
        </p:spPr>
        <p:txBody>
          <a:bodyPr>
            <a:normAutofit/>
          </a:bodyPr>
          <a:lstStyle>
            <a:lvl1pPr>
              <a:defRPr sz="4000">
                <a:latin typeface="+mn-lt"/>
              </a:defRPr>
            </a:lvl1pPr>
            <a:lvl2pPr>
              <a:defRPr sz="3200">
                <a:latin typeface="+mn-lt"/>
              </a:defRPr>
            </a:lvl2pPr>
            <a:lvl3pPr>
              <a:defRPr sz="2800">
                <a:latin typeface="+mn-lt"/>
              </a:defRPr>
            </a:lvl3pPr>
            <a:lvl4pPr>
              <a:defRPr sz="2800">
                <a:latin typeface="+mn-lt"/>
              </a:defRPr>
            </a:lvl4pPr>
            <a:lvl5pPr>
              <a:defRPr sz="2400">
                <a:latin typeface="+mn-lt"/>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9" name="Espace réservé du texte 18">
            <a:extLst>
              <a:ext uri="{FF2B5EF4-FFF2-40B4-BE49-F238E27FC236}">
                <a16:creationId xmlns:a16="http://schemas.microsoft.com/office/drawing/2014/main" id="{1D7AD804-FCE6-4B2D-AE93-A0C129DEC28D}"/>
              </a:ext>
            </a:extLst>
          </p:cNvPr>
          <p:cNvSpPr>
            <a:spLocks noGrp="1"/>
          </p:cNvSpPr>
          <p:nvPr>
            <p:ph type="body" sz="quarter" idx="21" hasCustomPrompt="1"/>
          </p:nvPr>
        </p:nvSpPr>
        <p:spPr>
          <a:xfrm>
            <a:off x="401638" y="1593850"/>
            <a:ext cx="5448300" cy="685800"/>
          </a:xfrm>
          <a:solidFill>
            <a:schemeClr val="accent1"/>
          </a:solidFill>
        </p:spPr>
        <p:txBody>
          <a:bodyPr anchor="ctr">
            <a:normAutofit/>
          </a:bodyPr>
          <a:lstStyle>
            <a:lvl1pPr marL="0" indent="0" algn="ctr">
              <a:buNone/>
              <a:defRPr sz="2800">
                <a:solidFill>
                  <a:schemeClr val="bg1"/>
                </a:solidFill>
                <a:latin typeface="+mn-lt"/>
              </a:defRPr>
            </a:lvl1pPr>
          </a:lstStyle>
          <a:p>
            <a:pPr lvl="0"/>
            <a:r>
              <a:rPr lang="fr-FR" dirty="0"/>
              <a:t>Modifiez le style du titre</a:t>
            </a:r>
          </a:p>
        </p:txBody>
      </p:sp>
      <p:sp>
        <p:nvSpPr>
          <p:cNvPr id="20" name="Espace réservé du texte 18">
            <a:extLst>
              <a:ext uri="{FF2B5EF4-FFF2-40B4-BE49-F238E27FC236}">
                <a16:creationId xmlns:a16="http://schemas.microsoft.com/office/drawing/2014/main" id="{30523D68-3031-4053-93C0-ED4289A2DB5F}"/>
              </a:ext>
            </a:extLst>
          </p:cNvPr>
          <p:cNvSpPr>
            <a:spLocks noGrp="1"/>
          </p:cNvSpPr>
          <p:nvPr>
            <p:ph type="body" sz="quarter" idx="22" hasCustomPrompt="1"/>
          </p:nvPr>
        </p:nvSpPr>
        <p:spPr>
          <a:xfrm>
            <a:off x="6048376" y="1593850"/>
            <a:ext cx="5448300" cy="685800"/>
          </a:xfrm>
          <a:solidFill>
            <a:schemeClr val="accent1"/>
          </a:solidFill>
        </p:spPr>
        <p:txBody>
          <a:bodyPr anchor="ctr">
            <a:normAutofit/>
          </a:bodyPr>
          <a:lstStyle>
            <a:lvl1pPr marL="0" indent="0" algn="ctr">
              <a:buNone/>
              <a:defRPr sz="2800">
                <a:solidFill>
                  <a:schemeClr val="bg1"/>
                </a:solidFill>
                <a:latin typeface="+mn-lt"/>
              </a:defRPr>
            </a:lvl1pPr>
          </a:lstStyle>
          <a:p>
            <a:pPr lvl="0"/>
            <a:r>
              <a:rPr lang="fr-FR" dirty="0"/>
              <a:t>Modifiez le style du titre</a:t>
            </a:r>
          </a:p>
        </p:txBody>
      </p:sp>
      <p:sp>
        <p:nvSpPr>
          <p:cNvPr id="3" name="Titre 2">
            <a:extLst>
              <a:ext uri="{FF2B5EF4-FFF2-40B4-BE49-F238E27FC236}">
                <a16:creationId xmlns:a16="http://schemas.microsoft.com/office/drawing/2014/main" id="{328DCFA7-8044-4CDF-ABC2-1E685B8AECA2}"/>
              </a:ext>
            </a:extLst>
          </p:cNvPr>
          <p:cNvSpPr>
            <a:spLocks noGrp="1"/>
          </p:cNvSpPr>
          <p:nvPr>
            <p:ph type="title"/>
          </p:nvPr>
        </p:nvSpPr>
        <p:spPr/>
        <p:txBody>
          <a:bodyPr/>
          <a:lstStyle>
            <a:lvl1pPr>
              <a:defRPr>
                <a:latin typeface="+mn-lt"/>
              </a:defRPr>
            </a:lvl1pPr>
          </a:lstStyle>
          <a:p>
            <a:r>
              <a:rPr lang="fr-FR"/>
              <a:t>Modifiez le style du titre</a:t>
            </a:r>
            <a:endParaRPr lang="fr-FR" dirty="0"/>
          </a:p>
        </p:txBody>
      </p:sp>
      <p:sp>
        <p:nvSpPr>
          <p:cNvPr id="6" name="Espace réservé du pied de page 5">
            <a:extLst>
              <a:ext uri="{FF2B5EF4-FFF2-40B4-BE49-F238E27FC236}">
                <a16:creationId xmlns:a16="http://schemas.microsoft.com/office/drawing/2014/main" id="{3DB2E587-0A40-43BD-A79A-73BCD0C4490A}"/>
              </a:ext>
            </a:extLst>
          </p:cNvPr>
          <p:cNvSpPr>
            <a:spLocks noGrp="1"/>
          </p:cNvSpPr>
          <p:nvPr>
            <p:ph type="ftr" sz="quarter" idx="23"/>
          </p:nvPr>
        </p:nvSpPr>
        <p:spPr/>
        <p:txBody>
          <a:bodyPr/>
          <a:lstStyle/>
          <a:p>
            <a:r>
              <a:rPr lang="fr-FR"/>
              <a:t>La filière et le métier de l'expertise comptable</a:t>
            </a:r>
            <a:endParaRPr lang="fr-FR" dirty="0"/>
          </a:p>
        </p:txBody>
      </p:sp>
      <p:sp>
        <p:nvSpPr>
          <p:cNvPr id="9" name="Espace réservé du numéro de diapositive 8">
            <a:extLst>
              <a:ext uri="{FF2B5EF4-FFF2-40B4-BE49-F238E27FC236}">
                <a16:creationId xmlns:a16="http://schemas.microsoft.com/office/drawing/2014/main" id="{C2880053-0CE7-4203-AAB3-2D3BEB2FEEED}"/>
              </a:ext>
            </a:extLst>
          </p:cNvPr>
          <p:cNvSpPr>
            <a:spLocks noGrp="1"/>
          </p:cNvSpPr>
          <p:nvPr>
            <p:ph type="sldNum" sz="quarter" idx="24"/>
          </p:nvPr>
        </p:nvSpPr>
        <p:spPr/>
        <p:txBody>
          <a:bodyPr/>
          <a:lstStyle/>
          <a:p>
            <a:fld id="{656486BD-63F9-448D-B828-012C44909531}" type="slidenum">
              <a:rPr lang="fr-FR" smtClean="0"/>
              <a:pPr/>
              <a:t>‹N°›</a:t>
            </a:fld>
            <a:endParaRPr lang="fr-FR"/>
          </a:p>
        </p:txBody>
      </p:sp>
    </p:spTree>
    <p:extLst>
      <p:ext uri="{BB962C8B-B14F-4D97-AF65-F5344CB8AC3E}">
        <p14:creationId xmlns:p14="http://schemas.microsoft.com/office/powerpoint/2010/main" val="72291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isposition avec image à droite">
    <p:spTree>
      <p:nvGrpSpPr>
        <p:cNvPr id="1" name=""/>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38A96ACE-52AD-42DE-95F3-D43EB18C0C12}"/>
              </a:ext>
            </a:extLst>
          </p:cNvPr>
          <p:cNvSpPr>
            <a:spLocks noGrp="1"/>
          </p:cNvSpPr>
          <p:nvPr>
            <p:ph sz="quarter" idx="14" hasCustomPrompt="1"/>
          </p:nvPr>
        </p:nvSpPr>
        <p:spPr>
          <a:xfrm>
            <a:off x="431801" y="808156"/>
            <a:ext cx="5378450" cy="1720850"/>
          </a:xfrm>
        </p:spPr>
        <p:txBody>
          <a:bodyPr anchor="t" anchorCtr="0">
            <a:normAutofit/>
          </a:bodyPr>
          <a:lstStyle>
            <a:lvl1pPr>
              <a:defRPr sz="1600" b="1">
                <a:latin typeface="+mn-lt"/>
              </a:defRPr>
            </a:lvl1pPr>
            <a:lvl2pPr>
              <a:defRPr sz="1400">
                <a:latin typeface="+mn-lt"/>
              </a:defRPr>
            </a:lvl2pPr>
            <a:lvl3pPr>
              <a:defRPr sz="1200">
                <a:latin typeface="+mn-lt"/>
              </a:defRPr>
            </a:lvl3pPr>
            <a:lvl4pPr>
              <a:defRPr sz="1200">
                <a:latin typeface="+mn-lt"/>
              </a:defRPr>
            </a:lvl4pPr>
            <a:lvl5pPr>
              <a:defRPr sz="1100">
                <a:latin typeface="+mn-lt"/>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 name="Espace réservé du pied de page 1">
            <a:extLst>
              <a:ext uri="{FF2B5EF4-FFF2-40B4-BE49-F238E27FC236}">
                <a16:creationId xmlns:a16="http://schemas.microsoft.com/office/drawing/2014/main" id="{8BC4EC72-93B3-4137-AEB4-EC8A893923EE}"/>
              </a:ext>
            </a:extLst>
          </p:cNvPr>
          <p:cNvSpPr>
            <a:spLocks noGrp="1"/>
          </p:cNvSpPr>
          <p:nvPr>
            <p:ph type="ftr" sz="quarter" idx="17"/>
          </p:nvPr>
        </p:nvSpPr>
        <p:spPr/>
        <p:txBody>
          <a:bodyPr/>
          <a:lstStyle/>
          <a:p>
            <a:r>
              <a:rPr lang="fr-FR"/>
              <a:t>La filière et le métier de l'expertise comptable</a:t>
            </a:r>
            <a:endParaRPr lang="fr-FR" dirty="0"/>
          </a:p>
        </p:txBody>
      </p:sp>
      <p:sp>
        <p:nvSpPr>
          <p:cNvPr id="9" name="Espace réservé du numéro de diapositive 3">
            <a:extLst>
              <a:ext uri="{FF2B5EF4-FFF2-40B4-BE49-F238E27FC236}">
                <a16:creationId xmlns:a16="http://schemas.microsoft.com/office/drawing/2014/main" id="{0FE694DA-238A-447C-A16A-932847F33D1F}"/>
              </a:ext>
            </a:extLst>
          </p:cNvPr>
          <p:cNvSpPr>
            <a:spLocks noGrp="1"/>
          </p:cNvSpPr>
          <p:nvPr>
            <p:ph type="sldNum" sz="quarter" idx="18"/>
          </p:nvPr>
        </p:nvSpPr>
        <p:spPr>
          <a:xfrm>
            <a:off x="11576471" y="3260785"/>
            <a:ext cx="571500" cy="350777"/>
          </a:xfrm>
        </p:spPr>
        <p:txBody>
          <a:bodyPr/>
          <a:lstStyle/>
          <a:p>
            <a:fld id="{656486BD-63F9-448D-B828-012C44909531}" type="slidenum">
              <a:rPr lang="fr-FR" smtClean="0"/>
              <a:pPr/>
              <a:t>‹N°›</a:t>
            </a:fld>
            <a:endParaRPr lang="fr-FR"/>
          </a:p>
        </p:txBody>
      </p:sp>
      <p:sp>
        <p:nvSpPr>
          <p:cNvPr id="11" name="Espace réservé du contenu 6">
            <a:extLst>
              <a:ext uri="{FF2B5EF4-FFF2-40B4-BE49-F238E27FC236}">
                <a16:creationId xmlns:a16="http://schemas.microsoft.com/office/drawing/2014/main" id="{DA93D423-B65D-4712-84C8-038D05CC73FF}"/>
              </a:ext>
            </a:extLst>
          </p:cNvPr>
          <p:cNvSpPr>
            <a:spLocks noGrp="1"/>
          </p:cNvSpPr>
          <p:nvPr>
            <p:ph sz="quarter" idx="19" hasCustomPrompt="1"/>
          </p:nvPr>
        </p:nvSpPr>
        <p:spPr>
          <a:xfrm>
            <a:off x="6048375" y="808156"/>
            <a:ext cx="5378400" cy="1720850"/>
          </a:xfrm>
        </p:spPr>
        <p:txBody>
          <a:bodyPr anchor="t" anchorCtr="0">
            <a:normAutofit/>
          </a:bodyPr>
          <a:lstStyle>
            <a:lvl1pPr>
              <a:defRPr sz="1600" b="1">
                <a:latin typeface="+mn-lt"/>
              </a:defRPr>
            </a:lvl1pPr>
            <a:lvl2pPr>
              <a:defRPr sz="1400">
                <a:latin typeface="+mn-lt"/>
              </a:defRPr>
            </a:lvl2pPr>
            <a:lvl3pPr>
              <a:defRPr sz="1200">
                <a:latin typeface="+mn-lt"/>
              </a:defRPr>
            </a:lvl3pPr>
            <a:lvl4pPr>
              <a:defRPr sz="1200">
                <a:latin typeface="+mn-lt"/>
              </a:defRPr>
            </a:lvl4pPr>
            <a:lvl5pPr>
              <a:defRPr sz="1100">
                <a:latin typeface="+mn-lt"/>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2" name="Espace réservé du texte 18">
            <a:extLst>
              <a:ext uri="{FF2B5EF4-FFF2-40B4-BE49-F238E27FC236}">
                <a16:creationId xmlns:a16="http://schemas.microsoft.com/office/drawing/2014/main" id="{89FEBBBE-7B15-42B7-9766-505BEADEEE10}"/>
              </a:ext>
            </a:extLst>
          </p:cNvPr>
          <p:cNvSpPr>
            <a:spLocks noGrp="1"/>
          </p:cNvSpPr>
          <p:nvPr>
            <p:ph type="body" sz="quarter" idx="21" hasCustomPrompt="1"/>
          </p:nvPr>
        </p:nvSpPr>
        <p:spPr>
          <a:xfrm>
            <a:off x="431801" y="313500"/>
            <a:ext cx="5378400" cy="461554"/>
          </a:xfrm>
          <a:noFill/>
        </p:spPr>
        <p:txBody>
          <a:bodyPr anchor="ctr">
            <a:normAutofit/>
          </a:bodyPr>
          <a:lstStyle>
            <a:lvl1pPr marL="0" indent="0" algn="ctr">
              <a:buNone/>
              <a:defRPr sz="1800" b="1" cap="all" baseline="0">
                <a:solidFill>
                  <a:schemeClr val="accent1"/>
                </a:solidFill>
                <a:latin typeface="+mn-lt"/>
              </a:defRPr>
            </a:lvl1pPr>
          </a:lstStyle>
          <a:p>
            <a:pPr lvl="0"/>
            <a:r>
              <a:rPr lang="fr-FR" dirty="0"/>
              <a:t>Modifiez le style du titre</a:t>
            </a:r>
          </a:p>
        </p:txBody>
      </p:sp>
      <p:sp>
        <p:nvSpPr>
          <p:cNvPr id="13" name="Espace réservé du texte 18">
            <a:extLst>
              <a:ext uri="{FF2B5EF4-FFF2-40B4-BE49-F238E27FC236}">
                <a16:creationId xmlns:a16="http://schemas.microsoft.com/office/drawing/2014/main" id="{CE55A096-095B-4560-88D8-B1CE42399535}"/>
              </a:ext>
            </a:extLst>
          </p:cNvPr>
          <p:cNvSpPr>
            <a:spLocks noGrp="1"/>
          </p:cNvSpPr>
          <p:nvPr>
            <p:ph type="body" sz="quarter" idx="22" hasCustomPrompt="1"/>
          </p:nvPr>
        </p:nvSpPr>
        <p:spPr>
          <a:xfrm>
            <a:off x="6048376" y="313500"/>
            <a:ext cx="5378400" cy="461554"/>
          </a:xfrm>
          <a:noFill/>
        </p:spPr>
        <p:txBody>
          <a:bodyPr anchor="ctr">
            <a:normAutofit/>
          </a:bodyPr>
          <a:lstStyle>
            <a:lvl1pPr marL="0" indent="0" algn="ctr">
              <a:buNone/>
              <a:defRPr sz="1800" b="1" cap="all" baseline="0">
                <a:solidFill>
                  <a:schemeClr val="accent1"/>
                </a:solidFill>
                <a:latin typeface="+mn-lt"/>
              </a:defRPr>
            </a:lvl1pPr>
          </a:lstStyle>
          <a:p>
            <a:pPr lvl="0"/>
            <a:r>
              <a:rPr lang="fr-FR" dirty="0"/>
              <a:t>Modifiez le style du titre</a:t>
            </a:r>
          </a:p>
        </p:txBody>
      </p:sp>
    </p:spTree>
    <p:extLst>
      <p:ext uri="{BB962C8B-B14F-4D97-AF65-F5344CB8AC3E}">
        <p14:creationId xmlns:p14="http://schemas.microsoft.com/office/powerpoint/2010/main" val="3751820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ntenu">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BB33455-2301-4E09-B58B-EB0C146F9169}"/>
              </a:ext>
            </a:extLst>
          </p:cNvPr>
          <p:cNvSpPr>
            <a:spLocks noGrp="1"/>
          </p:cNvSpPr>
          <p:nvPr>
            <p:ph type="title"/>
          </p:nvPr>
        </p:nvSpPr>
        <p:spPr>
          <a:xfrm>
            <a:off x="334963" y="448575"/>
            <a:ext cx="10344539" cy="793630"/>
          </a:xfrm>
        </p:spPr>
        <p:txBody>
          <a:bodyPr/>
          <a:lstStyle>
            <a:lvl1pPr>
              <a:defRPr>
                <a:solidFill>
                  <a:schemeClr val="accent1"/>
                </a:solidFill>
                <a:latin typeface="+mn-lt"/>
              </a:defRPr>
            </a:lvl1pPr>
          </a:lstStyle>
          <a:p>
            <a:r>
              <a:rPr lang="fr-FR" dirty="0"/>
              <a:t>Modifiez le style du titre</a:t>
            </a:r>
          </a:p>
        </p:txBody>
      </p:sp>
      <p:sp>
        <p:nvSpPr>
          <p:cNvPr id="7" name="Espace réservé du numéro de diapositive 3">
            <a:extLst>
              <a:ext uri="{FF2B5EF4-FFF2-40B4-BE49-F238E27FC236}">
                <a16:creationId xmlns:a16="http://schemas.microsoft.com/office/drawing/2014/main" id="{33C290AC-088C-4591-A40D-3C6433084247}"/>
              </a:ext>
            </a:extLst>
          </p:cNvPr>
          <p:cNvSpPr>
            <a:spLocks noGrp="1"/>
          </p:cNvSpPr>
          <p:nvPr>
            <p:ph type="sldNum" sz="quarter" idx="14"/>
          </p:nvPr>
        </p:nvSpPr>
        <p:spPr>
          <a:xfrm>
            <a:off x="11576471" y="3260785"/>
            <a:ext cx="571500" cy="350777"/>
          </a:xfrm>
        </p:spPr>
        <p:txBody>
          <a:bodyPr/>
          <a:lstStyle/>
          <a:p>
            <a:fld id="{656486BD-63F9-448D-B828-012C44909531}" type="slidenum">
              <a:rPr lang="fr-FR" smtClean="0"/>
              <a:pPr/>
              <a:t>‹N°›</a:t>
            </a:fld>
            <a:endParaRPr lang="fr-FR"/>
          </a:p>
        </p:txBody>
      </p:sp>
      <p:sp>
        <p:nvSpPr>
          <p:cNvPr id="10" name="Espace réservé du pied de page 6">
            <a:extLst>
              <a:ext uri="{FF2B5EF4-FFF2-40B4-BE49-F238E27FC236}">
                <a16:creationId xmlns:a16="http://schemas.microsoft.com/office/drawing/2014/main" id="{50471009-C080-41AC-9523-8258BF3C0F25}"/>
              </a:ext>
            </a:extLst>
          </p:cNvPr>
          <p:cNvSpPr>
            <a:spLocks noGrp="1"/>
          </p:cNvSpPr>
          <p:nvPr>
            <p:ph type="ftr" sz="quarter" idx="3"/>
          </p:nvPr>
        </p:nvSpPr>
        <p:spPr>
          <a:xfrm>
            <a:off x="431319" y="6071725"/>
            <a:ext cx="9445925" cy="365125"/>
          </a:xfrm>
          <a:prstGeom prst="rect">
            <a:avLst/>
          </a:prstGeom>
        </p:spPr>
        <p:txBody>
          <a:bodyPr vert="horz" lIns="91440" tIns="45720" rIns="91440" bIns="45720" rtlCol="0" anchor="ctr"/>
          <a:lstStyle>
            <a:lvl1pPr algn="l">
              <a:defRPr sz="1000" i="1">
                <a:solidFill>
                  <a:schemeClr val="tx1">
                    <a:tint val="75000"/>
                  </a:schemeClr>
                </a:solidFill>
              </a:defRPr>
            </a:lvl1pPr>
          </a:lstStyle>
          <a:p>
            <a:r>
              <a:rPr lang="fr-FR"/>
              <a:t>La filière et le métier de l'expertise comptable</a:t>
            </a:r>
            <a:endParaRPr lang="fr-FR" dirty="0"/>
          </a:p>
        </p:txBody>
      </p:sp>
    </p:spTree>
    <p:extLst>
      <p:ext uri="{BB962C8B-B14F-4D97-AF65-F5344CB8AC3E}">
        <p14:creationId xmlns:p14="http://schemas.microsoft.com/office/powerpoint/2010/main" val="4149901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u">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BB33455-2301-4E09-B58B-EB0C146F9169}"/>
              </a:ext>
            </a:extLst>
          </p:cNvPr>
          <p:cNvSpPr>
            <a:spLocks noGrp="1"/>
          </p:cNvSpPr>
          <p:nvPr>
            <p:ph type="title"/>
          </p:nvPr>
        </p:nvSpPr>
        <p:spPr>
          <a:xfrm>
            <a:off x="334963" y="448575"/>
            <a:ext cx="10344539" cy="793630"/>
          </a:xfrm>
        </p:spPr>
        <p:txBody>
          <a:bodyPr>
            <a:normAutofit/>
          </a:bodyPr>
          <a:lstStyle>
            <a:lvl1pPr>
              <a:defRPr sz="2800">
                <a:solidFill>
                  <a:schemeClr val="accent1"/>
                </a:solidFill>
                <a:latin typeface="+mn-lt"/>
              </a:defRPr>
            </a:lvl1pPr>
          </a:lstStyle>
          <a:p>
            <a:r>
              <a:rPr lang="fr-FR" dirty="0"/>
              <a:t>Modifiez le style du titre</a:t>
            </a:r>
          </a:p>
        </p:txBody>
      </p:sp>
      <p:sp>
        <p:nvSpPr>
          <p:cNvPr id="7" name="Espace réservé du numéro de diapositive 3">
            <a:extLst>
              <a:ext uri="{FF2B5EF4-FFF2-40B4-BE49-F238E27FC236}">
                <a16:creationId xmlns:a16="http://schemas.microsoft.com/office/drawing/2014/main" id="{33C290AC-088C-4591-A40D-3C6433084247}"/>
              </a:ext>
            </a:extLst>
          </p:cNvPr>
          <p:cNvSpPr>
            <a:spLocks noGrp="1"/>
          </p:cNvSpPr>
          <p:nvPr>
            <p:ph type="sldNum" sz="quarter" idx="14"/>
          </p:nvPr>
        </p:nvSpPr>
        <p:spPr>
          <a:xfrm>
            <a:off x="11576471" y="3260785"/>
            <a:ext cx="571500" cy="350777"/>
          </a:xfrm>
        </p:spPr>
        <p:txBody>
          <a:bodyPr/>
          <a:lstStyle/>
          <a:p>
            <a:fld id="{656486BD-63F9-448D-B828-012C44909531}" type="slidenum">
              <a:rPr lang="fr-FR" smtClean="0"/>
              <a:pPr/>
              <a:t>‹N°›</a:t>
            </a:fld>
            <a:endParaRPr lang="fr-FR"/>
          </a:p>
        </p:txBody>
      </p:sp>
      <p:sp>
        <p:nvSpPr>
          <p:cNvPr id="10" name="Espace réservé du pied de page 6">
            <a:extLst>
              <a:ext uri="{FF2B5EF4-FFF2-40B4-BE49-F238E27FC236}">
                <a16:creationId xmlns:a16="http://schemas.microsoft.com/office/drawing/2014/main" id="{50471009-C080-41AC-9523-8258BF3C0F25}"/>
              </a:ext>
            </a:extLst>
          </p:cNvPr>
          <p:cNvSpPr>
            <a:spLocks noGrp="1"/>
          </p:cNvSpPr>
          <p:nvPr>
            <p:ph type="ftr" sz="quarter" idx="3"/>
          </p:nvPr>
        </p:nvSpPr>
        <p:spPr>
          <a:xfrm>
            <a:off x="431319" y="6071725"/>
            <a:ext cx="9445925" cy="365125"/>
          </a:xfrm>
          <a:prstGeom prst="rect">
            <a:avLst/>
          </a:prstGeom>
        </p:spPr>
        <p:txBody>
          <a:bodyPr vert="horz" lIns="91440" tIns="45720" rIns="91440" bIns="45720" rtlCol="0" anchor="ctr"/>
          <a:lstStyle>
            <a:lvl1pPr algn="l">
              <a:defRPr sz="1000" i="1">
                <a:solidFill>
                  <a:schemeClr val="tx1">
                    <a:tint val="75000"/>
                  </a:schemeClr>
                </a:solidFill>
              </a:defRPr>
            </a:lvl1pPr>
          </a:lstStyle>
          <a:p>
            <a:r>
              <a:rPr lang="fr-FR"/>
              <a:t>La filière et le métier de l'expertise comptable</a:t>
            </a:r>
            <a:endParaRPr lang="fr-FR" dirty="0"/>
          </a:p>
        </p:txBody>
      </p:sp>
    </p:spTree>
    <p:extLst>
      <p:ext uri="{BB962C8B-B14F-4D97-AF65-F5344CB8AC3E}">
        <p14:creationId xmlns:p14="http://schemas.microsoft.com/office/powerpoint/2010/main" val="875568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390948E8-3954-4A93-94A8-985FF527A421}"/>
              </a:ext>
            </a:extLst>
          </p:cNvPr>
          <p:cNvSpPr>
            <a:spLocks noGrp="1"/>
          </p:cNvSpPr>
          <p:nvPr>
            <p:ph type="ftr" sz="quarter" idx="10"/>
          </p:nvPr>
        </p:nvSpPr>
        <p:spPr/>
        <p:txBody>
          <a:bodyPr/>
          <a:lstStyle/>
          <a:p>
            <a:r>
              <a:rPr lang="fr-FR"/>
              <a:t>La filière et le métier de l'expertise comptable</a:t>
            </a:r>
            <a:endParaRPr lang="fr-FR" dirty="0"/>
          </a:p>
        </p:txBody>
      </p:sp>
      <p:sp>
        <p:nvSpPr>
          <p:cNvPr id="5" name="Espace réservé du numéro de diapositive 4">
            <a:extLst>
              <a:ext uri="{FF2B5EF4-FFF2-40B4-BE49-F238E27FC236}">
                <a16:creationId xmlns:a16="http://schemas.microsoft.com/office/drawing/2014/main" id="{7381D278-9C2A-433F-AF2E-16DF2672BA2A}"/>
              </a:ext>
            </a:extLst>
          </p:cNvPr>
          <p:cNvSpPr>
            <a:spLocks noGrp="1"/>
          </p:cNvSpPr>
          <p:nvPr>
            <p:ph type="sldNum" sz="quarter" idx="11"/>
          </p:nvPr>
        </p:nvSpPr>
        <p:spPr/>
        <p:txBody>
          <a:bodyPr/>
          <a:lstStyle/>
          <a:p>
            <a:fld id="{656486BD-63F9-448D-B828-012C44909531}" type="slidenum">
              <a:rPr lang="fr-FR" smtClean="0"/>
              <a:pPr/>
              <a:t>‹N°›</a:t>
            </a:fld>
            <a:endParaRPr lang="fr-FR"/>
          </a:p>
        </p:txBody>
      </p:sp>
    </p:spTree>
    <p:extLst>
      <p:ext uri="{BB962C8B-B14F-4D97-AF65-F5344CB8AC3E}">
        <p14:creationId xmlns:p14="http://schemas.microsoft.com/office/powerpoint/2010/main" val="416824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Sommaire">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6284CF00-9DDA-4C72-8EF8-5823962A19B0}"/>
              </a:ext>
            </a:extLst>
          </p:cNvPr>
          <p:cNvSpPr>
            <a:spLocks noGrp="1"/>
          </p:cNvSpPr>
          <p:nvPr>
            <p:ph type="title" hasCustomPrompt="1"/>
          </p:nvPr>
        </p:nvSpPr>
        <p:spPr>
          <a:xfrm>
            <a:off x="593725" y="488950"/>
            <a:ext cx="9058275" cy="1082675"/>
          </a:xfrm>
        </p:spPr>
        <p:txBody>
          <a:bodyPr anchor="ctr">
            <a:noAutofit/>
          </a:bodyPr>
          <a:lstStyle>
            <a:lvl1pPr marL="0" indent="0">
              <a:tabLst/>
              <a:defRPr sz="4800">
                <a:latin typeface="+mn-lt"/>
              </a:defRPr>
            </a:lvl1pPr>
          </a:lstStyle>
          <a:p>
            <a:r>
              <a:rPr lang="fr-FR" dirty="0"/>
              <a:t>Style de titre du sommaire</a:t>
            </a:r>
          </a:p>
        </p:txBody>
      </p:sp>
      <p:pic>
        <p:nvPicPr>
          <p:cNvPr id="11" name="Image 10">
            <a:extLst>
              <a:ext uri="{FF2B5EF4-FFF2-40B4-BE49-F238E27FC236}">
                <a16:creationId xmlns:a16="http://schemas.microsoft.com/office/drawing/2014/main" id="{8091F189-ED40-4C7D-B120-62BB086928B2}"/>
              </a:ext>
            </a:extLst>
          </p:cNvPr>
          <p:cNvPicPr preferRelativeResize="0">
            <a:picLocks/>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0725150" y="476250"/>
            <a:ext cx="1095375" cy="1095375"/>
          </a:xfrm>
          <a:prstGeom prst="rect">
            <a:avLst/>
          </a:prstGeom>
          <a:noFill/>
          <a:ln>
            <a:noFill/>
          </a:ln>
        </p:spPr>
      </p:pic>
      <p:sp>
        <p:nvSpPr>
          <p:cNvPr id="6" name="Espace réservé du texte 5">
            <a:extLst>
              <a:ext uri="{FF2B5EF4-FFF2-40B4-BE49-F238E27FC236}">
                <a16:creationId xmlns:a16="http://schemas.microsoft.com/office/drawing/2014/main" id="{B47A09EA-DA63-4669-A2CF-633B512068DD}"/>
              </a:ext>
            </a:extLst>
          </p:cNvPr>
          <p:cNvSpPr>
            <a:spLocks noGrp="1"/>
          </p:cNvSpPr>
          <p:nvPr>
            <p:ph type="body" sz="quarter" idx="13"/>
          </p:nvPr>
        </p:nvSpPr>
        <p:spPr>
          <a:xfrm>
            <a:off x="593725" y="1892300"/>
            <a:ext cx="10814050" cy="3987800"/>
          </a:xfrm>
        </p:spPr>
        <p:txBody>
          <a:bodyPr>
            <a:normAutofit/>
          </a:bodyPr>
          <a:lstStyle>
            <a:lvl1pPr marL="361950" indent="-361950">
              <a:spcAft>
                <a:spcPts val="0"/>
              </a:spcAft>
              <a:buSzPct val="100000"/>
              <a:buFontTx/>
              <a:buBlip>
                <a:blip r:embed="rId4"/>
              </a:buBlip>
              <a:defRPr sz="4800">
                <a:latin typeface="+mn-lt"/>
              </a:defRPr>
            </a:lvl1pPr>
            <a:lvl2pPr marL="628650" indent="-266700">
              <a:buSzPct val="100000"/>
              <a:buFont typeface="Arial" panose="020B0604020202020204" pitchFamily="34" charset="0"/>
              <a:buChar char="•"/>
              <a:defRPr sz="4000">
                <a:latin typeface="+mn-lt"/>
              </a:defRPr>
            </a:lvl2pPr>
            <a:lvl3pPr marL="895350" indent="-265113">
              <a:buFont typeface="Calibri Light" panose="020F0302020204030204" pitchFamily="34" charset="0"/>
              <a:buChar char="⁻"/>
              <a:tabLst/>
              <a:defRPr sz="3600">
                <a:latin typeface="+mn-lt"/>
              </a:defRPr>
            </a:lvl3pPr>
          </a:lstStyle>
          <a:p>
            <a:pPr lvl="0"/>
            <a:r>
              <a:rPr lang="fr-FR" dirty="0"/>
              <a:t>Modifier les styles du texte du masque</a:t>
            </a:r>
          </a:p>
          <a:p>
            <a:pPr lvl="1"/>
            <a:r>
              <a:rPr lang="fr-FR" dirty="0"/>
              <a:t>Deuxième niveau</a:t>
            </a:r>
          </a:p>
          <a:p>
            <a:pPr lvl="2"/>
            <a:r>
              <a:rPr lang="fr-FR" dirty="0"/>
              <a:t>Troisième niveau</a:t>
            </a:r>
          </a:p>
        </p:txBody>
      </p:sp>
      <p:sp>
        <p:nvSpPr>
          <p:cNvPr id="2" name="Espace réservé du pied de page 1">
            <a:extLst>
              <a:ext uri="{FF2B5EF4-FFF2-40B4-BE49-F238E27FC236}">
                <a16:creationId xmlns:a16="http://schemas.microsoft.com/office/drawing/2014/main" id="{7A22C522-2D6A-45B5-AD1D-9C37BD8BEB25}"/>
              </a:ext>
            </a:extLst>
          </p:cNvPr>
          <p:cNvSpPr>
            <a:spLocks noGrp="1"/>
          </p:cNvSpPr>
          <p:nvPr>
            <p:ph type="ftr" sz="quarter" idx="14"/>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it-IT">
                <a:solidFill>
                  <a:prstClr val="black">
                    <a:tint val="75000"/>
                  </a:prstClr>
                </a:solidFill>
              </a:rPr>
              <a:t>421e Session – Mercredi 11 septembre 2019</a:t>
            </a:r>
            <a:endParaRPr lang="fr-FR" dirty="0">
              <a:solidFill>
                <a:prstClr val="black">
                  <a:tint val="75000"/>
                </a:prstClr>
              </a:solidFill>
            </a:endParaRPr>
          </a:p>
        </p:txBody>
      </p:sp>
      <p:sp>
        <p:nvSpPr>
          <p:cNvPr id="5" name="Espace réservé du numéro de diapositive 4">
            <a:extLst>
              <a:ext uri="{FF2B5EF4-FFF2-40B4-BE49-F238E27FC236}">
                <a16:creationId xmlns:a16="http://schemas.microsoft.com/office/drawing/2014/main" id="{17358DDF-AE4B-4A41-9EC6-75626006BB6F}"/>
              </a:ext>
            </a:extLst>
          </p:cNvPr>
          <p:cNvSpPr>
            <a:spLocks noGrp="1"/>
          </p:cNvSpPr>
          <p:nvPr>
            <p:ph type="sldNum" sz="quarter" idx="15"/>
          </p:nvPr>
        </p:nvSpPr>
        <p:spPr/>
        <p:txBody>
          <a:bodyPr/>
          <a:lstStyle/>
          <a:p>
            <a:fld id="{656486BD-63F9-448D-B828-012C44909531}" type="slidenum">
              <a:rPr lang="fr-FR" smtClean="0"/>
              <a:pPr/>
              <a:t>‹N°›</a:t>
            </a:fld>
            <a:endParaRPr lang="fr-FR"/>
          </a:p>
        </p:txBody>
      </p:sp>
      <p:pic>
        <p:nvPicPr>
          <p:cNvPr id="8" name="Image 7">
            <a:hlinkClick r:id="rId5" action="ppaction://hlinksldjump"/>
            <a:extLst>
              <a:ext uri="{FF2B5EF4-FFF2-40B4-BE49-F238E27FC236}">
                <a16:creationId xmlns:a16="http://schemas.microsoft.com/office/drawing/2014/main" id="{49DB856E-DF3A-410C-B156-33E1CFECEBF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632601" y="6142500"/>
            <a:ext cx="1898998" cy="378844"/>
          </a:xfrm>
          <a:prstGeom prst="rect">
            <a:avLst/>
          </a:prstGeom>
        </p:spPr>
      </p:pic>
    </p:spTree>
    <p:extLst>
      <p:ext uri="{BB962C8B-B14F-4D97-AF65-F5344CB8AC3E}">
        <p14:creationId xmlns:p14="http://schemas.microsoft.com/office/powerpoint/2010/main" val="2933110105"/>
      </p:ext>
    </p:extLst>
  </p:cSld>
  <p:clrMapOvr>
    <a:masterClrMapping/>
  </p:clrMapOvr>
  <p:extLst>
    <p:ext uri="{DCECCB84-F9BA-43D5-87BE-67443E8EF086}">
      <p15:sldGuideLst xmlns:p15="http://schemas.microsoft.com/office/powerpoint/2012/main">
        <p15:guide id="1" orient="horz" pos="300">
          <p15:clr>
            <a:srgbClr val="FBAE40"/>
          </p15:clr>
        </p15:guide>
        <p15:guide id="2" pos="744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re de section animé">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451FB35C-48EE-4F91-9B17-9C804DA41823}"/>
              </a:ext>
            </a:extLst>
          </p:cNvPr>
          <p:cNvSpPr>
            <a:spLocks noGrp="1"/>
          </p:cNvSpPr>
          <p:nvPr>
            <p:ph type="subTitle" idx="1"/>
          </p:nvPr>
        </p:nvSpPr>
        <p:spPr>
          <a:xfrm>
            <a:off x="2586567" y="4521199"/>
            <a:ext cx="7018867" cy="1152971"/>
          </a:xfrm>
        </p:spPr>
        <p:txBody>
          <a:bodyPr anchor="t">
            <a:normAutofit/>
          </a:bodyPr>
          <a:lstStyle>
            <a:lvl1pPr marL="0" indent="0" algn="ctr">
              <a:buNone/>
              <a:defRPr sz="3200" b="0">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
        <p:nvSpPr>
          <p:cNvPr id="9" name="Titre 8">
            <a:extLst>
              <a:ext uri="{FF2B5EF4-FFF2-40B4-BE49-F238E27FC236}">
                <a16:creationId xmlns:a16="http://schemas.microsoft.com/office/drawing/2014/main" id="{3D3A39BA-E050-439F-A9D6-AF39032062BF}"/>
              </a:ext>
            </a:extLst>
          </p:cNvPr>
          <p:cNvSpPr>
            <a:spLocks noGrp="1"/>
          </p:cNvSpPr>
          <p:nvPr>
            <p:ph type="title" hasCustomPrompt="1"/>
          </p:nvPr>
        </p:nvSpPr>
        <p:spPr>
          <a:xfrm>
            <a:off x="1489758" y="739577"/>
            <a:ext cx="9212484" cy="1757611"/>
          </a:xfrm>
        </p:spPr>
        <p:txBody>
          <a:bodyPr anchor="ctr">
            <a:normAutofit/>
          </a:bodyPr>
          <a:lstStyle>
            <a:lvl1pPr marL="0" indent="0" algn="ctr">
              <a:tabLst/>
              <a:defRPr sz="4800">
                <a:solidFill>
                  <a:schemeClr val="tx1"/>
                </a:solidFill>
                <a:latin typeface="+mn-lt"/>
              </a:defRPr>
            </a:lvl1pPr>
          </a:lstStyle>
          <a:p>
            <a:r>
              <a:rPr lang="fr-FR" dirty="0"/>
              <a:t>Modifiez le style du titre </a:t>
            </a:r>
            <a:br>
              <a:rPr lang="fr-FR" dirty="0"/>
            </a:br>
            <a:r>
              <a:rPr lang="fr-FR" dirty="0"/>
              <a:t>de section</a:t>
            </a:r>
          </a:p>
        </p:txBody>
      </p:sp>
      <p:pic>
        <p:nvPicPr>
          <p:cNvPr id="13" name="Image 12">
            <a:extLst>
              <a:ext uri="{FF2B5EF4-FFF2-40B4-BE49-F238E27FC236}">
                <a16:creationId xmlns:a16="http://schemas.microsoft.com/office/drawing/2014/main" id="{5854D02F-F31E-4D7E-B3A6-6AA22EA251D9}"/>
              </a:ext>
            </a:extLst>
          </p:cNvPr>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rot="16200000" flipH="1">
            <a:off x="5912845" y="2766742"/>
            <a:ext cx="832539" cy="821831"/>
          </a:xfrm>
          <a:prstGeom prst="rect">
            <a:avLst/>
          </a:prstGeom>
          <a:noFill/>
          <a:ln>
            <a:noFill/>
          </a:ln>
        </p:spPr>
      </p:pic>
      <p:pic>
        <p:nvPicPr>
          <p:cNvPr id="14" name="Image 13">
            <a:extLst>
              <a:ext uri="{FF2B5EF4-FFF2-40B4-BE49-F238E27FC236}">
                <a16:creationId xmlns:a16="http://schemas.microsoft.com/office/drawing/2014/main" id="{B5F0DF1B-857E-44E5-9D7A-7D8FED9A2A19}"/>
              </a:ext>
            </a:extLst>
          </p:cNvPr>
          <p:cNvPicPr preferRelativeResize="0">
            <a:picLocks/>
          </p:cNvPicPr>
          <p:nvPr/>
        </p:nvPicPr>
        <p:blipFill>
          <a:blip r:embed="rId2" cstate="print">
            <a:biLevel thresh="25000"/>
            <a:extLst>
              <a:ext uri="{28A0092B-C50C-407E-A947-70E740481C1C}">
                <a14:useLocalDpi xmlns:a14="http://schemas.microsoft.com/office/drawing/2010/main" val="0"/>
              </a:ext>
            </a:extLst>
          </a:blip>
          <a:stretch>
            <a:fillRect/>
          </a:stretch>
        </p:blipFill>
        <p:spPr>
          <a:xfrm rot="5400000" flipH="1">
            <a:off x="5476773" y="3202577"/>
            <a:ext cx="832535" cy="821829"/>
          </a:xfrm>
          <a:prstGeom prst="rect">
            <a:avLst/>
          </a:prstGeom>
          <a:noFill/>
          <a:ln w="149225">
            <a:noFill/>
          </a:ln>
        </p:spPr>
      </p:pic>
      <p:pic>
        <p:nvPicPr>
          <p:cNvPr id="15" name="Image 14">
            <a:extLst>
              <a:ext uri="{FF2B5EF4-FFF2-40B4-BE49-F238E27FC236}">
                <a16:creationId xmlns:a16="http://schemas.microsoft.com/office/drawing/2014/main" id="{6DA17859-B4F7-4972-BDCF-8C7542FA7B45}"/>
              </a:ext>
            </a:extLst>
          </p:cNvPr>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rot="5400000" flipH="1">
            <a:off x="5438262" y="3318999"/>
            <a:ext cx="753068" cy="743384"/>
          </a:xfrm>
          <a:prstGeom prst="rect">
            <a:avLst/>
          </a:prstGeom>
          <a:noFill/>
          <a:ln w="149225">
            <a:noFill/>
          </a:ln>
        </p:spPr>
      </p:pic>
      <p:pic>
        <p:nvPicPr>
          <p:cNvPr id="17" name="Image 16">
            <a:hlinkClick r:id="" action="ppaction://noaction"/>
            <a:extLst>
              <a:ext uri="{FF2B5EF4-FFF2-40B4-BE49-F238E27FC236}">
                <a16:creationId xmlns:a16="http://schemas.microsoft.com/office/drawing/2014/main" id="{6998B7EF-8FE0-4EF8-8BA7-942630330DC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49165" y="6058006"/>
            <a:ext cx="1898998" cy="378844"/>
          </a:xfrm>
          <a:prstGeom prst="rect">
            <a:avLst/>
          </a:prstGeom>
        </p:spPr>
      </p:pic>
      <p:sp>
        <p:nvSpPr>
          <p:cNvPr id="18" name="Espace réservé du pied de page 6">
            <a:extLst>
              <a:ext uri="{FF2B5EF4-FFF2-40B4-BE49-F238E27FC236}">
                <a16:creationId xmlns:a16="http://schemas.microsoft.com/office/drawing/2014/main" id="{6B329D62-B3E5-49EC-BDB8-66479B50EC0D}"/>
              </a:ext>
            </a:extLst>
          </p:cNvPr>
          <p:cNvSpPr>
            <a:spLocks noGrp="1"/>
          </p:cNvSpPr>
          <p:nvPr>
            <p:ph type="ftr" sz="quarter" idx="3"/>
          </p:nvPr>
        </p:nvSpPr>
        <p:spPr>
          <a:xfrm>
            <a:off x="431319" y="6071725"/>
            <a:ext cx="9445925" cy="365125"/>
          </a:xfrm>
          <a:prstGeom prst="rect">
            <a:avLst/>
          </a:prstGeom>
        </p:spPr>
        <p:txBody>
          <a:bodyPr vert="horz" lIns="91440" tIns="45720" rIns="91440" bIns="45720" rtlCol="0" anchor="ctr"/>
          <a:lstStyle>
            <a:lvl1pPr algn="l">
              <a:defRPr sz="1000" i="1">
                <a:solidFill>
                  <a:schemeClr val="tx1">
                    <a:tint val="75000"/>
                  </a:schemeClr>
                </a:solidFill>
              </a:defRPr>
            </a:lvl1pPr>
          </a:lstStyle>
          <a:p>
            <a:r>
              <a:rPr lang="fr-FR"/>
              <a:t>La filière et le métier de l'expertise comptable</a:t>
            </a:r>
            <a:endParaRPr lang="fr-FR" dirty="0"/>
          </a:p>
        </p:txBody>
      </p:sp>
    </p:spTree>
    <p:extLst>
      <p:ext uri="{BB962C8B-B14F-4D97-AF65-F5344CB8AC3E}">
        <p14:creationId xmlns:p14="http://schemas.microsoft.com/office/powerpoint/2010/main" val="88428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3.125E-6 -4.44444E-6 L 0.41289 -0.41875 " pathEditMode="relative" rAng="0" ptsTypes="AA">
                                      <p:cBhvr>
                                        <p:cTn id="6" dur="2000" fill="hold"/>
                                        <p:tgtEl>
                                          <p:spTgt spid="15"/>
                                        </p:tgtEl>
                                        <p:attrNameLst>
                                          <p:attrName>ppt_x</p:attrName>
                                          <p:attrName>ppt_y</p:attrName>
                                        </p:attrNameLst>
                                      </p:cBhvr>
                                      <p:rCtr x="20638" y="-20949"/>
                                    </p:animMotion>
                                  </p:childTnLst>
                                </p:cTn>
                              </p:par>
                              <p:par>
                                <p:cTn id="7" presetID="42" presetClass="path" presetSubtype="0" accel="50000" decel="50000" fill="hold" nodeType="withEffect">
                                  <p:stCondLst>
                                    <p:cond delay="0"/>
                                  </p:stCondLst>
                                  <p:childTnLst>
                                    <p:animMotion origin="layout" path="M -6.25E-7 4.07407E-6 L -0.41601 -0.03565 " pathEditMode="relative" rAng="0" ptsTypes="AA">
                                      <p:cBhvr>
                                        <p:cTn id="8" dur="2000" fill="hold"/>
                                        <p:tgtEl>
                                          <p:spTgt spid="13"/>
                                        </p:tgtEl>
                                        <p:attrNameLst>
                                          <p:attrName>ppt_x</p:attrName>
                                          <p:attrName>ppt_y</p:attrName>
                                        </p:attrNameLst>
                                      </p:cBhvr>
                                      <p:rCtr x="-20807" y="-1782"/>
                                    </p:animMotion>
                                  </p:childTnLst>
                                </p:cTn>
                              </p:par>
                              <p:par>
                                <p:cTn id="9" presetID="1" presetClass="exit" presetSubtype="0" fill="hold"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64" presetClass="path" presetSubtype="0" accel="50000" decel="50000" fill="hold" grpId="0" nodeType="withEffect">
                                  <p:stCondLst>
                                    <p:cond delay="0"/>
                                  </p:stCondLst>
                                  <p:childTnLst>
                                    <p:animMotion origin="layout" path="M 0.01627 0.05995 L 0.01575 -0.10069 " pathEditMode="relative" rAng="0" ptsTypes="AA">
                                      <p:cBhvr>
                                        <p:cTn id="12" dur="2000" fill="hold"/>
                                        <p:tgtEl>
                                          <p:spTgt spid="3">
                                            <p:txEl>
                                              <p:pRg st="0" end="0"/>
                                            </p:txEl>
                                          </p:spTgt>
                                        </p:tgtEl>
                                        <p:attrNameLst>
                                          <p:attrName>ppt_x</p:attrName>
                                          <p:attrName>ppt_y</p:attrName>
                                        </p:attrNameLst>
                                      </p:cBhvr>
                                      <p:rCtr x="-26" y="-8032"/>
                                    </p:animMotion>
                                  </p:childTnLst>
                                </p:cTn>
                              </p:par>
                              <p:par>
                                <p:cTn id="13" presetID="42" presetClass="path" presetSubtype="0" accel="50000" decel="50000" fill="hold" grpId="0" nodeType="withEffect">
                                  <p:stCondLst>
                                    <p:cond delay="0"/>
                                  </p:stCondLst>
                                  <p:childTnLst>
                                    <p:animMotion origin="layout" path="M 0 3.7037E-7 L 0 0.10995 " pathEditMode="relative" rAng="0" ptsTypes="AA">
                                      <p:cBhvr>
                                        <p:cTn id="14" dur="2000" fill="hold"/>
                                        <p:tgtEl>
                                          <p:spTgt spid="9"/>
                                        </p:tgtEl>
                                        <p:attrNameLst>
                                          <p:attrName>ppt_x</p:attrName>
                                          <p:attrName>ppt_y</p:attrName>
                                        </p:attrNameLst>
                                      </p:cBhvr>
                                      <p:rCtr x="0" y="54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64" presetClass="path" presetSubtype="0" accel="50000" decel="50000" fill="hold" nodeType="withEffect">
                  <p:stCondLst>
                    <p:cond delay="0"/>
                  </p:stCondLst>
                  <p:childTnLst>
                    <p:animMotion origin="layout" path="M 0.01627 0.05995 L 0.01575 -0.10069 " pathEditMode="relative" rAng="0" ptsTypes="AA">
                      <p:cBhvr>
                        <p:cTn dur="2000" fill="hold"/>
                        <p:tgtEl>
                          <p:spTgt spid="3"/>
                        </p:tgtEl>
                        <p:attrNameLst>
                          <p:attrName>ppt_x</p:attrName>
                          <p:attrName>ppt_y</p:attrName>
                        </p:attrNameLst>
                      </p:cBhvr>
                      <p:rCtr x="-26" y="-8032"/>
                    </p:animMotion>
                  </p:childTnLst>
                </p:cTn>
              </p:par>
            </p:tnLst>
          </p:tmpl>
        </p:tmplLst>
      </p:bldP>
      <p:bldP spid="9"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re de section sans animation">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451FB35C-48EE-4F91-9B17-9C804DA41823}"/>
              </a:ext>
            </a:extLst>
          </p:cNvPr>
          <p:cNvSpPr>
            <a:spLocks noGrp="1"/>
          </p:cNvSpPr>
          <p:nvPr>
            <p:ph type="subTitle" idx="1"/>
          </p:nvPr>
        </p:nvSpPr>
        <p:spPr>
          <a:xfrm>
            <a:off x="2256566" y="3560833"/>
            <a:ext cx="7678868" cy="1152971"/>
          </a:xfrm>
        </p:spPr>
        <p:txBody>
          <a:bodyPr anchor="t">
            <a:normAutofit/>
          </a:bodyPr>
          <a:lstStyle>
            <a:lvl1pPr marL="0" indent="0" algn="ctr">
              <a:buNone/>
              <a:defRPr sz="3200" b="0">
                <a:solidFill>
                  <a:schemeClr val="bg1">
                    <a:lumMod val="50000"/>
                  </a:schemeClr>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
        <p:nvSpPr>
          <p:cNvPr id="9" name="Titre 8">
            <a:extLst>
              <a:ext uri="{FF2B5EF4-FFF2-40B4-BE49-F238E27FC236}">
                <a16:creationId xmlns:a16="http://schemas.microsoft.com/office/drawing/2014/main" id="{3D3A39BA-E050-439F-A9D6-AF39032062BF}"/>
              </a:ext>
            </a:extLst>
          </p:cNvPr>
          <p:cNvSpPr>
            <a:spLocks noGrp="1"/>
          </p:cNvSpPr>
          <p:nvPr>
            <p:ph type="title" hasCustomPrompt="1"/>
          </p:nvPr>
        </p:nvSpPr>
        <p:spPr>
          <a:xfrm>
            <a:off x="1489758" y="1406328"/>
            <a:ext cx="9212484" cy="1314354"/>
          </a:xfrm>
        </p:spPr>
        <p:txBody>
          <a:bodyPr anchor="ctr">
            <a:normAutofit/>
          </a:bodyPr>
          <a:lstStyle>
            <a:lvl1pPr marL="0" indent="0" algn="ctr">
              <a:tabLst/>
              <a:defRPr sz="4800">
                <a:solidFill>
                  <a:schemeClr val="tx1"/>
                </a:solidFill>
                <a:latin typeface="+mn-lt"/>
              </a:defRPr>
            </a:lvl1pPr>
          </a:lstStyle>
          <a:p>
            <a:r>
              <a:rPr lang="fr-FR" dirty="0"/>
              <a:t>Modifiez le style du titre </a:t>
            </a:r>
            <a:br>
              <a:rPr lang="fr-FR" dirty="0"/>
            </a:br>
            <a:r>
              <a:rPr lang="fr-FR" dirty="0"/>
              <a:t>de section</a:t>
            </a:r>
          </a:p>
        </p:txBody>
      </p:sp>
      <p:pic>
        <p:nvPicPr>
          <p:cNvPr id="8" name="Image 7">
            <a:extLst>
              <a:ext uri="{FF2B5EF4-FFF2-40B4-BE49-F238E27FC236}">
                <a16:creationId xmlns:a16="http://schemas.microsoft.com/office/drawing/2014/main" id="{CC9232FC-A604-4AE0-A31B-11FCA474A0BD}"/>
              </a:ext>
            </a:extLst>
          </p:cNvPr>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rot="16200000" flipH="1">
            <a:off x="1119634" y="2347382"/>
            <a:ext cx="740248" cy="730727"/>
          </a:xfrm>
          <a:prstGeom prst="rect">
            <a:avLst/>
          </a:prstGeom>
          <a:noFill/>
          <a:ln>
            <a:noFill/>
          </a:ln>
        </p:spPr>
      </p:pic>
      <p:pic>
        <p:nvPicPr>
          <p:cNvPr id="10" name="Image 9">
            <a:extLst>
              <a:ext uri="{FF2B5EF4-FFF2-40B4-BE49-F238E27FC236}">
                <a16:creationId xmlns:a16="http://schemas.microsoft.com/office/drawing/2014/main" id="{1A1F449D-1B26-4996-B78A-32046E83A4C2}"/>
              </a:ext>
            </a:extLst>
          </p:cNvPr>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rot="5400000" flipH="1">
            <a:off x="10325708" y="1034635"/>
            <a:ext cx="753068" cy="743384"/>
          </a:xfrm>
          <a:prstGeom prst="rect">
            <a:avLst/>
          </a:prstGeom>
          <a:noFill/>
          <a:ln w="149225">
            <a:noFill/>
          </a:ln>
        </p:spPr>
      </p:pic>
      <p:pic>
        <p:nvPicPr>
          <p:cNvPr id="15" name="Image 14">
            <a:hlinkClick r:id="" action="ppaction://noaction"/>
            <a:extLst>
              <a:ext uri="{FF2B5EF4-FFF2-40B4-BE49-F238E27FC236}">
                <a16:creationId xmlns:a16="http://schemas.microsoft.com/office/drawing/2014/main" id="{A7F464AE-5DFF-4069-A1C8-69CD2C517D2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49165" y="6058006"/>
            <a:ext cx="1898998" cy="378844"/>
          </a:xfrm>
          <a:prstGeom prst="rect">
            <a:avLst/>
          </a:prstGeom>
        </p:spPr>
      </p:pic>
      <p:sp>
        <p:nvSpPr>
          <p:cNvPr id="16" name="Espace réservé du pied de page 6">
            <a:extLst>
              <a:ext uri="{FF2B5EF4-FFF2-40B4-BE49-F238E27FC236}">
                <a16:creationId xmlns:a16="http://schemas.microsoft.com/office/drawing/2014/main" id="{6AB4E2DB-491E-40C4-9F76-D0DD93F2B266}"/>
              </a:ext>
            </a:extLst>
          </p:cNvPr>
          <p:cNvSpPr>
            <a:spLocks noGrp="1"/>
          </p:cNvSpPr>
          <p:nvPr>
            <p:ph type="ftr" sz="quarter" idx="3"/>
          </p:nvPr>
        </p:nvSpPr>
        <p:spPr>
          <a:xfrm>
            <a:off x="431319" y="6071725"/>
            <a:ext cx="9445925" cy="365125"/>
          </a:xfrm>
          <a:prstGeom prst="rect">
            <a:avLst/>
          </a:prstGeom>
        </p:spPr>
        <p:txBody>
          <a:bodyPr vert="horz" lIns="91440" tIns="45720" rIns="91440" bIns="45720" rtlCol="0" anchor="ctr"/>
          <a:lstStyle>
            <a:lvl1pPr algn="l">
              <a:defRPr sz="1000" i="1">
                <a:solidFill>
                  <a:schemeClr val="tx1">
                    <a:tint val="75000"/>
                  </a:schemeClr>
                </a:solidFill>
              </a:defRPr>
            </a:lvl1pPr>
          </a:lstStyle>
          <a:p>
            <a:r>
              <a:rPr lang="fr-FR"/>
              <a:t>La filière et le métier de l'expertise comptable</a:t>
            </a:r>
            <a:endParaRPr lang="fr-FR" dirty="0"/>
          </a:p>
        </p:txBody>
      </p:sp>
      <p:sp>
        <p:nvSpPr>
          <p:cNvPr id="11" name="Espace réservé du numéro de diapositive 3">
            <a:extLst>
              <a:ext uri="{FF2B5EF4-FFF2-40B4-BE49-F238E27FC236}">
                <a16:creationId xmlns:a16="http://schemas.microsoft.com/office/drawing/2014/main" id="{9235AC95-F6C2-47BD-AE93-379AD5EE4A83}"/>
              </a:ext>
            </a:extLst>
          </p:cNvPr>
          <p:cNvSpPr>
            <a:spLocks noGrp="1"/>
          </p:cNvSpPr>
          <p:nvPr>
            <p:ph type="sldNum" sz="quarter" idx="14"/>
          </p:nvPr>
        </p:nvSpPr>
        <p:spPr>
          <a:xfrm>
            <a:off x="11576471" y="3260785"/>
            <a:ext cx="571500" cy="350777"/>
          </a:xfrm>
        </p:spPr>
        <p:txBody>
          <a:bodyPr/>
          <a:lstStyle/>
          <a:p>
            <a:fld id="{656486BD-63F9-448D-B828-012C44909531}" type="slidenum">
              <a:rPr lang="fr-FR" smtClean="0"/>
              <a:pPr/>
              <a:t>‹N°›</a:t>
            </a:fld>
            <a:endParaRPr lang="fr-FR"/>
          </a:p>
        </p:txBody>
      </p:sp>
    </p:spTree>
    <p:extLst>
      <p:ext uri="{BB962C8B-B14F-4D97-AF65-F5344CB8AC3E}">
        <p14:creationId xmlns:p14="http://schemas.microsoft.com/office/powerpoint/2010/main" val="2784542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ommaire de section">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3D3A39BA-E050-439F-A9D6-AF39032062BF}"/>
              </a:ext>
            </a:extLst>
          </p:cNvPr>
          <p:cNvSpPr>
            <a:spLocks noGrp="1"/>
          </p:cNvSpPr>
          <p:nvPr>
            <p:ph type="title" hasCustomPrompt="1"/>
          </p:nvPr>
        </p:nvSpPr>
        <p:spPr>
          <a:xfrm>
            <a:off x="564490" y="610585"/>
            <a:ext cx="8186340" cy="904646"/>
          </a:xfrm>
        </p:spPr>
        <p:txBody>
          <a:bodyPr anchor="ctr">
            <a:normAutofit/>
          </a:bodyPr>
          <a:lstStyle>
            <a:lvl1pPr marL="0" indent="0" algn="l">
              <a:tabLst/>
              <a:defRPr sz="4000">
                <a:solidFill>
                  <a:schemeClr val="accent1"/>
                </a:solidFill>
                <a:latin typeface="+mn-lt"/>
              </a:defRPr>
            </a:lvl1pPr>
          </a:lstStyle>
          <a:p>
            <a:r>
              <a:rPr lang="fr-FR" dirty="0"/>
              <a:t>Sommaire de section</a:t>
            </a:r>
          </a:p>
        </p:txBody>
      </p:sp>
      <p:sp>
        <p:nvSpPr>
          <p:cNvPr id="6" name="Espace réservé du texte 5">
            <a:extLst>
              <a:ext uri="{FF2B5EF4-FFF2-40B4-BE49-F238E27FC236}">
                <a16:creationId xmlns:a16="http://schemas.microsoft.com/office/drawing/2014/main" id="{E918EA4D-DA6E-48BD-AE9B-4A6F00D7BC01}"/>
              </a:ext>
            </a:extLst>
          </p:cNvPr>
          <p:cNvSpPr>
            <a:spLocks noGrp="1"/>
          </p:cNvSpPr>
          <p:nvPr>
            <p:ph type="body" sz="quarter" idx="12" hasCustomPrompt="1"/>
          </p:nvPr>
        </p:nvSpPr>
        <p:spPr>
          <a:xfrm>
            <a:off x="564490" y="1906438"/>
            <a:ext cx="10967110" cy="3719662"/>
          </a:xfrm>
        </p:spPr>
        <p:txBody>
          <a:bodyPr>
            <a:normAutofit/>
          </a:bodyPr>
          <a:lstStyle>
            <a:lvl1pPr marL="266700" indent="-266700">
              <a:spcBef>
                <a:spcPts val="600"/>
              </a:spcBef>
              <a:spcAft>
                <a:spcPts val="600"/>
              </a:spcAft>
              <a:buSzPct val="100000"/>
              <a:tabLst/>
              <a:defRPr sz="3200" b="0">
                <a:solidFill>
                  <a:schemeClr val="tx1">
                    <a:lumMod val="85000"/>
                    <a:lumOff val="15000"/>
                  </a:schemeClr>
                </a:solidFill>
                <a:latin typeface="+mn-lt"/>
              </a:defRPr>
            </a:lvl1pPr>
            <a:lvl2pPr marL="541338" indent="-269875">
              <a:spcBef>
                <a:spcPts val="600"/>
              </a:spcBef>
              <a:spcAft>
                <a:spcPts val="600"/>
              </a:spcAft>
              <a:buSzPct val="100000"/>
              <a:buFontTx/>
              <a:buBlip>
                <a:blip r:embed="rId2"/>
              </a:buBlip>
              <a:tabLst/>
              <a:defRPr sz="3200" b="0">
                <a:solidFill>
                  <a:schemeClr val="tx1">
                    <a:lumMod val="85000"/>
                    <a:lumOff val="15000"/>
                  </a:schemeClr>
                </a:solidFill>
                <a:latin typeface="+mn-lt"/>
              </a:defRPr>
            </a:lvl2pPr>
            <a:lvl3pPr marL="808038" indent="-269875">
              <a:spcBef>
                <a:spcPts val="600"/>
              </a:spcBef>
              <a:spcAft>
                <a:spcPts val="600"/>
              </a:spcAft>
              <a:buSzPct val="100000"/>
              <a:buFontTx/>
              <a:buBlip>
                <a:blip r:embed="rId2"/>
              </a:buBlip>
              <a:tabLst/>
              <a:defRPr sz="3200" b="0">
                <a:solidFill>
                  <a:schemeClr val="tx1">
                    <a:lumMod val="85000"/>
                    <a:lumOff val="15000"/>
                  </a:schemeClr>
                </a:solidFill>
                <a:latin typeface="+mn-lt"/>
              </a:defRPr>
            </a:lvl3pPr>
            <a:lvl4pPr marL="1074738" indent="-268288">
              <a:spcBef>
                <a:spcPts val="600"/>
              </a:spcBef>
              <a:spcAft>
                <a:spcPts val="600"/>
              </a:spcAft>
              <a:buSzPct val="100000"/>
              <a:buFontTx/>
              <a:buBlip>
                <a:blip r:embed="rId2"/>
              </a:buBlip>
              <a:tabLst/>
              <a:defRPr sz="3200" b="0">
                <a:solidFill>
                  <a:schemeClr val="tx1">
                    <a:lumMod val="85000"/>
                    <a:lumOff val="15000"/>
                  </a:schemeClr>
                </a:solidFill>
                <a:latin typeface="+mn-lt"/>
              </a:defRPr>
            </a:lvl4pPr>
            <a:lvl5pPr marL="1341438" indent="-265113">
              <a:spcBef>
                <a:spcPts val="600"/>
              </a:spcBef>
              <a:spcAft>
                <a:spcPts val="600"/>
              </a:spcAft>
              <a:buSzPct val="100000"/>
              <a:buFontTx/>
              <a:buBlip>
                <a:blip r:embed="rId2"/>
              </a:buBlip>
              <a:tabLst/>
              <a:defRPr sz="3200" b="0">
                <a:solidFill>
                  <a:schemeClr val="tx1">
                    <a:lumMod val="85000"/>
                    <a:lumOff val="15000"/>
                  </a:schemeClr>
                </a:solidFill>
                <a:latin typeface="+mn-lt"/>
              </a:defRPr>
            </a:lvl5pPr>
          </a:lstStyle>
          <a:p>
            <a:pPr lvl="0"/>
            <a:r>
              <a:rPr lang="fr-FR" dirty="0"/>
              <a:t>Première partie</a:t>
            </a:r>
          </a:p>
          <a:p>
            <a:pPr lvl="1"/>
            <a:r>
              <a:rPr lang="fr-FR" dirty="0"/>
              <a:t>Deuxième partie</a:t>
            </a:r>
          </a:p>
          <a:p>
            <a:pPr lvl="2"/>
            <a:r>
              <a:rPr lang="fr-FR" dirty="0"/>
              <a:t>Troisième partie</a:t>
            </a:r>
          </a:p>
          <a:p>
            <a:pPr lvl="3"/>
            <a:r>
              <a:rPr lang="fr-FR" dirty="0"/>
              <a:t>Quatrième partie</a:t>
            </a:r>
          </a:p>
          <a:p>
            <a:pPr lvl="4"/>
            <a:r>
              <a:rPr lang="fr-FR" dirty="0"/>
              <a:t>Cinquième partie</a:t>
            </a:r>
          </a:p>
        </p:txBody>
      </p:sp>
      <p:grpSp>
        <p:nvGrpSpPr>
          <p:cNvPr id="7" name="Groupe 6">
            <a:extLst>
              <a:ext uri="{FF2B5EF4-FFF2-40B4-BE49-F238E27FC236}">
                <a16:creationId xmlns:a16="http://schemas.microsoft.com/office/drawing/2014/main" id="{A64AB857-79A0-409B-A59C-9E4990D49D9C}"/>
              </a:ext>
            </a:extLst>
          </p:cNvPr>
          <p:cNvGrpSpPr/>
          <p:nvPr/>
        </p:nvGrpSpPr>
        <p:grpSpPr>
          <a:xfrm rot="16200000">
            <a:off x="10295735" y="398433"/>
            <a:ext cx="1334601" cy="1328949"/>
            <a:chOff x="10357940" y="618559"/>
            <a:chExt cx="1334601" cy="1328949"/>
          </a:xfrm>
        </p:grpSpPr>
        <p:pic>
          <p:nvPicPr>
            <p:cNvPr id="14" name="Image 13">
              <a:extLst>
                <a:ext uri="{FF2B5EF4-FFF2-40B4-BE49-F238E27FC236}">
                  <a16:creationId xmlns:a16="http://schemas.microsoft.com/office/drawing/2014/main" id="{9A68DF61-E2FF-4675-B114-EAC18DD19398}"/>
                </a:ext>
              </a:extLst>
            </p:cNvPr>
            <p:cNvPicPr preferRelativeResize="0">
              <a:picLocks/>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flipH="1">
              <a:off x="10847741" y="1113573"/>
              <a:ext cx="844800" cy="833935"/>
            </a:xfrm>
            <a:prstGeom prst="rect">
              <a:avLst/>
            </a:prstGeom>
            <a:noFill/>
            <a:ln>
              <a:noFill/>
            </a:ln>
          </p:spPr>
        </p:pic>
        <p:pic>
          <p:nvPicPr>
            <p:cNvPr id="15" name="Image 14">
              <a:extLst>
                <a:ext uri="{FF2B5EF4-FFF2-40B4-BE49-F238E27FC236}">
                  <a16:creationId xmlns:a16="http://schemas.microsoft.com/office/drawing/2014/main" id="{F4077A00-24EC-415F-8B2A-47225FB0A8BA}"/>
                </a:ext>
              </a:extLst>
            </p:cNvPr>
            <p:cNvPicPr preferRelativeResize="0">
              <a:picLocks/>
            </p:cNvPicPr>
            <p:nvPr/>
          </p:nvPicPr>
          <p:blipFill>
            <a:blip r:embed="rId5" cstate="print">
              <a:biLevel thresh="25000"/>
              <a:extLst>
                <a:ext uri="{28A0092B-C50C-407E-A947-70E740481C1C}">
                  <a14:useLocalDpi xmlns:a14="http://schemas.microsoft.com/office/drawing/2010/main" val="0"/>
                </a:ext>
              </a:extLst>
            </a:blip>
            <a:stretch>
              <a:fillRect/>
            </a:stretch>
          </p:blipFill>
          <p:spPr>
            <a:xfrm rot="10800000" flipH="1">
              <a:off x="10392230" y="657582"/>
              <a:ext cx="844799" cy="833935"/>
            </a:xfrm>
            <a:prstGeom prst="rect">
              <a:avLst/>
            </a:prstGeom>
            <a:noFill/>
            <a:ln w="149225">
              <a:noFill/>
            </a:ln>
          </p:spPr>
        </p:pic>
        <p:pic>
          <p:nvPicPr>
            <p:cNvPr id="16" name="Image 15">
              <a:extLst>
                <a:ext uri="{FF2B5EF4-FFF2-40B4-BE49-F238E27FC236}">
                  <a16:creationId xmlns:a16="http://schemas.microsoft.com/office/drawing/2014/main" id="{F97BEFA9-A51B-46E7-BBC6-5D0DCD00AF3B}"/>
                </a:ext>
              </a:extLst>
            </p:cNvPr>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rot="10800000" flipH="1">
              <a:off x="10357940" y="618559"/>
              <a:ext cx="767129" cy="757264"/>
            </a:xfrm>
            <a:prstGeom prst="rect">
              <a:avLst/>
            </a:prstGeom>
            <a:noFill/>
            <a:ln w="149225">
              <a:noFill/>
            </a:ln>
          </p:spPr>
        </p:pic>
      </p:grpSp>
      <p:sp>
        <p:nvSpPr>
          <p:cNvPr id="4" name="Espace réservé du numéro de diapositive 3">
            <a:extLst>
              <a:ext uri="{FF2B5EF4-FFF2-40B4-BE49-F238E27FC236}">
                <a16:creationId xmlns:a16="http://schemas.microsoft.com/office/drawing/2014/main" id="{60E47BB0-B9FA-4A31-9870-097264D4C081}"/>
              </a:ext>
            </a:extLst>
          </p:cNvPr>
          <p:cNvSpPr>
            <a:spLocks noGrp="1"/>
          </p:cNvSpPr>
          <p:nvPr>
            <p:ph type="sldNum" sz="quarter" idx="14"/>
          </p:nvPr>
        </p:nvSpPr>
        <p:spPr/>
        <p:txBody>
          <a:bodyPr/>
          <a:lstStyle/>
          <a:p>
            <a:fld id="{656486BD-63F9-448D-B828-012C44909531}" type="slidenum">
              <a:rPr lang="fr-FR" smtClean="0"/>
              <a:pPr/>
              <a:t>‹N°›</a:t>
            </a:fld>
            <a:endParaRPr lang="fr-FR"/>
          </a:p>
        </p:txBody>
      </p:sp>
      <p:pic>
        <p:nvPicPr>
          <p:cNvPr id="17" name="Image 16">
            <a:hlinkClick r:id="" action="ppaction://noaction"/>
            <a:extLst>
              <a:ext uri="{FF2B5EF4-FFF2-40B4-BE49-F238E27FC236}">
                <a16:creationId xmlns:a16="http://schemas.microsoft.com/office/drawing/2014/main" id="{D973DB5F-2E52-4F92-AE30-AFD618BB8FB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049165" y="6058006"/>
            <a:ext cx="1898998" cy="378844"/>
          </a:xfrm>
          <a:prstGeom prst="rect">
            <a:avLst/>
          </a:prstGeom>
        </p:spPr>
      </p:pic>
      <p:sp>
        <p:nvSpPr>
          <p:cNvPr id="18" name="Espace réservé du pied de page 6">
            <a:extLst>
              <a:ext uri="{FF2B5EF4-FFF2-40B4-BE49-F238E27FC236}">
                <a16:creationId xmlns:a16="http://schemas.microsoft.com/office/drawing/2014/main" id="{E8ABD5E9-9317-43F8-93C0-28FDCACB31A6}"/>
              </a:ext>
            </a:extLst>
          </p:cNvPr>
          <p:cNvSpPr>
            <a:spLocks noGrp="1"/>
          </p:cNvSpPr>
          <p:nvPr>
            <p:ph type="ftr" sz="quarter" idx="3"/>
          </p:nvPr>
        </p:nvSpPr>
        <p:spPr>
          <a:xfrm>
            <a:off x="431319" y="6071725"/>
            <a:ext cx="9445925" cy="365125"/>
          </a:xfrm>
          <a:prstGeom prst="rect">
            <a:avLst/>
          </a:prstGeom>
        </p:spPr>
        <p:txBody>
          <a:bodyPr vert="horz" lIns="91440" tIns="45720" rIns="91440" bIns="45720" rtlCol="0" anchor="ctr"/>
          <a:lstStyle>
            <a:lvl1pPr algn="l">
              <a:defRPr sz="1000" i="1">
                <a:solidFill>
                  <a:schemeClr val="tx1">
                    <a:tint val="75000"/>
                  </a:schemeClr>
                </a:solidFill>
              </a:defRPr>
            </a:lvl1pPr>
          </a:lstStyle>
          <a:p>
            <a:r>
              <a:rPr lang="fr-FR"/>
              <a:t>La filière et le métier de l'expertise comptable</a:t>
            </a:r>
            <a:endParaRPr lang="fr-FR" dirty="0"/>
          </a:p>
        </p:txBody>
      </p:sp>
    </p:spTree>
    <p:extLst>
      <p:ext uri="{BB962C8B-B14F-4D97-AF65-F5344CB8AC3E}">
        <p14:creationId xmlns:p14="http://schemas.microsoft.com/office/powerpoint/2010/main" val="224842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re de sous-section">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451FB35C-48EE-4F91-9B17-9C804DA41823}"/>
              </a:ext>
            </a:extLst>
          </p:cNvPr>
          <p:cNvSpPr>
            <a:spLocks noGrp="1"/>
          </p:cNvSpPr>
          <p:nvPr>
            <p:ph type="subTitle" idx="1" hasCustomPrompt="1"/>
          </p:nvPr>
        </p:nvSpPr>
        <p:spPr>
          <a:xfrm>
            <a:off x="2611173" y="961827"/>
            <a:ext cx="6969654" cy="1051124"/>
          </a:xfrm>
        </p:spPr>
        <p:txBody>
          <a:bodyPr anchor="b">
            <a:normAutofit/>
          </a:bodyPr>
          <a:lstStyle>
            <a:lvl1pPr marL="0" indent="0" algn="ctr">
              <a:buNone/>
              <a:defRPr sz="4800" b="0">
                <a:solidFill>
                  <a:schemeClr val="accent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Titre de la section</a:t>
            </a:r>
          </a:p>
        </p:txBody>
      </p:sp>
      <p:sp>
        <p:nvSpPr>
          <p:cNvPr id="9" name="Titre 8">
            <a:extLst>
              <a:ext uri="{FF2B5EF4-FFF2-40B4-BE49-F238E27FC236}">
                <a16:creationId xmlns:a16="http://schemas.microsoft.com/office/drawing/2014/main" id="{3D3A39BA-E050-439F-A9D6-AF39032062BF}"/>
              </a:ext>
            </a:extLst>
          </p:cNvPr>
          <p:cNvSpPr>
            <a:spLocks noGrp="1"/>
          </p:cNvSpPr>
          <p:nvPr>
            <p:ph type="title" hasCustomPrompt="1"/>
          </p:nvPr>
        </p:nvSpPr>
        <p:spPr>
          <a:xfrm>
            <a:off x="1489758" y="2324768"/>
            <a:ext cx="9212484" cy="1757611"/>
          </a:xfrm>
        </p:spPr>
        <p:txBody>
          <a:bodyPr anchor="ctr">
            <a:normAutofit/>
          </a:bodyPr>
          <a:lstStyle>
            <a:lvl1pPr marL="0" indent="0" algn="ctr">
              <a:tabLst/>
              <a:defRPr sz="4400">
                <a:solidFill>
                  <a:schemeClr val="tx1"/>
                </a:solidFill>
                <a:latin typeface="+mn-lt"/>
              </a:defRPr>
            </a:lvl1pPr>
          </a:lstStyle>
          <a:p>
            <a:r>
              <a:rPr lang="fr-FR" dirty="0"/>
              <a:t>Modifiez le style du titre </a:t>
            </a:r>
            <a:br>
              <a:rPr lang="fr-FR" dirty="0"/>
            </a:br>
            <a:r>
              <a:rPr lang="fr-FR" dirty="0"/>
              <a:t>de sous-section</a:t>
            </a:r>
          </a:p>
        </p:txBody>
      </p:sp>
      <p:pic>
        <p:nvPicPr>
          <p:cNvPr id="8" name="Image 7">
            <a:extLst>
              <a:ext uri="{FF2B5EF4-FFF2-40B4-BE49-F238E27FC236}">
                <a16:creationId xmlns:a16="http://schemas.microsoft.com/office/drawing/2014/main" id="{CC9232FC-A604-4AE0-A31B-11FCA474A0BD}"/>
              </a:ext>
            </a:extLst>
          </p:cNvPr>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10523442" y="540874"/>
            <a:ext cx="767130" cy="757264"/>
          </a:xfrm>
          <a:prstGeom prst="rect">
            <a:avLst/>
          </a:prstGeom>
          <a:noFill/>
          <a:ln>
            <a:noFill/>
          </a:ln>
        </p:spPr>
      </p:pic>
      <p:pic>
        <p:nvPicPr>
          <p:cNvPr id="10" name="Image 9">
            <a:extLst>
              <a:ext uri="{FF2B5EF4-FFF2-40B4-BE49-F238E27FC236}">
                <a16:creationId xmlns:a16="http://schemas.microsoft.com/office/drawing/2014/main" id="{1A1F449D-1B26-4996-B78A-32046E83A4C2}"/>
              </a:ext>
            </a:extLst>
          </p:cNvPr>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rot="10800000">
            <a:off x="901431" y="4581616"/>
            <a:ext cx="767129" cy="757264"/>
          </a:xfrm>
          <a:prstGeom prst="rect">
            <a:avLst/>
          </a:prstGeom>
          <a:noFill/>
          <a:ln w="3175">
            <a:noFill/>
          </a:ln>
        </p:spPr>
      </p:pic>
      <p:sp>
        <p:nvSpPr>
          <p:cNvPr id="11" name="Espace réservé du texte 10">
            <a:extLst>
              <a:ext uri="{FF2B5EF4-FFF2-40B4-BE49-F238E27FC236}">
                <a16:creationId xmlns:a16="http://schemas.microsoft.com/office/drawing/2014/main" id="{82610D9C-600D-4D54-90EB-3A9EAA98D048}"/>
              </a:ext>
            </a:extLst>
          </p:cNvPr>
          <p:cNvSpPr>
            <a:spLocks noGrp="1"/>
          </p:cNvSpPr>
          <p:nvPr>
            <p:ph type="body" sz="quarter" idx="13" hasCustomPrompt="1"/>
          </p:nvPr>
        </p:nvSpPr>
        <p:spPr>
          <a:xfrm>
            <a:off x="2085975" y="4523251"/>
            <a:ext cx="8020050" cy="379413"/>
          </a:xfrm>
        </p:spPr>
        <p:txBody>
          <a:bodyPr>
            <a:noAutofit/>
          </a:bodyPr>
          <a:lstStyle>
            <a:lvl1pPr marL="0" indent="0" algn="ctr">
              <a:buNone/>
              <a:defRPr lang="fr-FR" sz="2800" b="0" i="0" dirty="0">
                <a:solidFill>
                  <a:schemeClr val="bg1">
                    <a:lumMod val="50000"/>
                  </a:schemeClr>
                </a:solidFill>
                <a:latin typeface="+mn-lt"/>
                <a:cs typeface="Calibri Light" panose="020F0302020204030204" pitchFamily="34" charset="0"/>
              </a:defRPr>
            </a:lvl1pPr>
          </a:lstStyle>
          <a:p>
            <a:pPr lvl="0"/>
            <a:r>
              <a:rPr lang="fr-FR" dirty="0"/>
              <a:t>Nom de l’intervenant</a:t>
            </a:r>
          </a:p>
        </p:txBody>
      </p:sp>
      <p:pic>
        <p:nvPicPr>
          <p:cNvPr id="15" name="Image 14">
            <a:hlinkClick r:id="" action="ppaction://noaction"/>
            <a:extLst>
              <a:ext uri="{FF2B5EF4-FFF2-40B4-BE49-F238E27FC236}">
                <a16:creationId xmlns:a16="http://schemas.microsoft.com/office/drawing/2014/main" id="{5622E60F-4A2B-45DC-BE16-3CF275DD2C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49165" y="6058006"/>
            <a:ext cx="1898998" cy="378844"/>
          </a:xfrm>
          <a:prstGeom prst="rect">
            <a:avLst/>
          </a:prstGeom>
        </p:spPr>
      </p:pic>
      <p:sp>
        <p:nvSpPr>
          <p:cNvPr id="16" name="Espace réservé du pied de page 6">
            <a:extLst>
              <a:ext uri="{FF2B5EF4-FFF2-40B4-BE49-F238E27FC236}">
                <a16:creationId xmlns:a16="http://schemas.microsoft.com/office/drawing/2014/main" id="{EC4E584D-D4B1-4C0C-A03E-53CE4F6E08C4}"/>
              </a:ext>
            </a:extLst>
          </p:cNvPr>
          <p:cNvSpPr>
            <a:spLocks noGrp="1"/>
          </p:cNvSpPr>
          <p:nvPr>
            <p:ph type="ftr" sz="quarter" idx="3"/>
          </p:nvPr>
        </p:nvSpPr>
        <p:spPr>
          <a:xfrm>
            <a:off x="431319" y="6071725"/>
            <a:ext cx="9445925" cy="365125"/>
          </a:xfrm>
          <a:prstGeom prst="rect">
            <a:avLst/>
          </a:prstGeom>
        </p:spPr>
        <p:txBody>
          <a:bodyPr vert="horz" lIns="91440" tIns="45720" rIns="91440" bIns="45720" rtlCol="0" anchor="ctr"/>
          <a:lstStyle>
            <a:lvl1pPr algn="l">
              <a:defRPr sz="1000" i="1">
                <a:solidFill>
                  <a:schemeClr val="tx1">
                    <a:tint val="75000"/>
                  </a:schemeClr>
                </a:solidFill>
              </a:defRPr>
            </a:lvl1pPr>
          </a:lstStyle>
          <a:p>
            <a:r>
              <a:rPr lang="fr-FR"/>
              <a:t>La filière et le métier de l'expertise comptable</a:t>
            </a:r>
            <a:endParaRPr lang="fr-FR" dirty="0"/>
          </a:p>
        </p:txBody>
      </p:sp>
    </p:spTree>
    <p:extLst>
      <p:ext uri="{BB962C8B-B14F-4D97-AF65-F5344CB8AC3E}">
        <p14:creationId xmlns:p14="http://schemas.microsoft.com/office/powerpoint/2010/main" val="2449089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u">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BB33455-2301-4E09-B58B-EB0C146F9169}"/>
              </a:ext>
            </a:extLst>
          </p:cNvPr>
          <p:cNvSpPr>
            <a:spLocks noGrp="1"/>
          </p:cNvSpPr>
          <p:nvPr>
            <p:ph type="title"/>
          </p:nvPr>
        </p:nvSpPr>
        <p:spPr>
          <a:xfrm>
            <a:off x="334963" y="448575"/>
            <a:ext cx="10344539" cy="793630"/>
          </a:xfrm>
        </p:spPr>
        <p:txBody>
          <a:bodyPr/>
          <a:lstStyle>
            <a:lvl1pPr>
              <a:defRPr>
                <a:solidFill>
                  <a:schemeClr val="accent1"/>
                </a:solidFill>
                <a:latin typeface="+mn-lt"/>
              </a:defRPr>
            </a:lvl1pPr>
          </a:lstStyle>
          <a:p>
            <a:r>
              <a:rPr lang="fr-FR" dirty="0"/>
              <a:t>Modifiez le style du titre</a:t>
            </a:r>
          </a:p>
        </p:txBody>
      </p:sp>
      <p:sp>
        <p:nvSpPr>
          <p:cNvPr id="5" name="Espace réservé du contenu 4">
            <a:extLst>
              <a:ext uri="{FF2B5EF4-FFF2-40B4-BE49-F238E27FC236}">
                <a16:creationId xmlns:a16="http://schemas.microsoft.com/office/drawing/2014/main" id="{11089560-B975-4558-875B-FD012ACBC738}"/>
              </a:ext>
            </a:extLst>
          </p:cNvPr>
          <p:cNvSpPr>
            <a:spLocks noGrp="1"/>
          </p:cNvSpPr>
          <p:nvPr>
            <p:ph sz="quarter" idx="12"/>
          </p:nvPr>
        </p:nvSpPr>
        <p:spPr>
          <a:xfrm>
            <a:off x="334963" y="1427162"/>
            <a:ext cx="11107737" cy="43688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u numéro de diapositive 3">
            <a:extLst>
              <a:ext uri="{FF2B5EF4-FFF2-40B4-BE49-F238E27FC236}">
                <a16:creationId xmlns:a16="http://schemas.microsoft.com/office/drawing/2014/main" id="{33C290AC-088C-4591-A40D-3C6433084247}"/>
              </a:ext>
            </a:extLst>
          </p:cNvPr>
          <p:cNvSpPr>
            <a:spLocks noGrp="1"/>
          </p:cNvSpPr>
          <p:nvPr>
            <p:ph type="sldNum" sz="quarter" idx="14"/>
          </p:nvPr>
        </p:nvSpPr>
        <p:spPr>
          <a:xfrm>
            <a:off x="11576471" y="3260785"/>
            <a:ext cx="571500" cy="350777"/>
          </a:xfrm>
        </p:spPr>
        <p:txBody>
          <a:bodyPr/>
          <a:lstStyle/>
          <a:p>
            <a:fld id="{656486BD-63F9-448D-B828-012C44909531}" type="slidenum">
              <a:rPr lang="fr-FR" smtClean="0"/>
              <a:pPr/>
              <a:t>‹N°›</a:t>
            </a:fld>
            <a:endParaRPr lang="fr-FR"/>
          </a:p>
        </p:txBody>
      </p:sp>
      <p:sp>
        <p:nvSpPr>
          <p:cNvPr id="10" name="Espace réservé du pied de page 6">
            <a:extLst>
              <a:ext uri="{FF2B5EF4-FFF2-40B4-BE49-F238E27FC236}">
                <a16:creationId xmlns:a16="http://schemas.microsoft.com/office/drawing/2014/main" id="{50471009-C080-41AC-9523-8258BF3C0F25}"/>
              </a:ext>
            </a:extLst>
          </p:cNvPr>
          <p:cNvSpPr>
            <a:spLocks noGrp="1"/>
          </p:cNvSpPr>
          <p:nvPr>
            <p:ph type="ftr" sz="quarter" idx="3"/>
          </p:nvPr>
        </p:nvSpPr>
        <p:spPr>
          <a:xfrm>
            <a:off x="431319" y="6071725"/>
            <a:ext cx="9445925" cy="365125"/>
          </a:xfrm>
          <a:prstGeom prst="rect">
            <a:avLst/>
          </a:prstGeom>
        </p:spPr>
        <p:txBody>
          <a:bodyPr vert="horz" lIns="91440" tIns="45720" rIns="91440" bIns="45720" rtlCol="0" anchor="ctr"/>
          <a:lstStyle>
            <a:lvl1pPr algn="l">
              <a:defRPr sz="1000" i="1">
                <a:solidFill>
                  <a:schemeClr val="tx1">
                    <a:tint val="75000"/>
                  </a:schemeClr>
                </a:solidFill>
              </a:defRPr>
            </a:lvl1pPr>
          </a:lstStyle>
          <a:p>
            <a:r>
              <a:rPr lang="fr-FR"/>
              <a:t>La filière et le métier de l'expertise comptable</a:t>
            </a:r>
            <a:endParaRPr lang="fr-FR" dirty="0"/>
          </a:p>
        </p:txBody>
      </p:sp>
    </p:spTree>
    <p:extLst>
      <p:ext uri="{BB962C8B-B14F-4D97-AF65-F5344CB8AC3E}">
        <p14:creationId xmlns:p14="http://schemas.microsoft.com/office/powerpoint/2010/main" val="2948007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sposition avec image à droite">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23057997-63AE-4162-911E-46F03596093F}"/>
              </a:ext>
            </a:extLst>
          </p:cNvPr>
          <p:cNvSpPr>
            <a:spLocks noGrp="1"/>
          </p:cNvSpPr>
          <p:nvPr>
            <p:ph type="title"/>
          </p:nvPr>
        </p:nvSpPr>
        <p:spPr>
          <a:xfrm>
            <a:off x="431374" y="646981"/>
            <a:ext cx="6720745" cy="1051285"/>
          </a:xfrm>
        </p:spPr>
        <p:txBody>
          <a:bodyPr anchor="ctr">
            <a:normAutofit/>
          </a:bodyPr>
          <a:lstStyle>
            <a:lvl1pPr>
              <a:defRPr sz="4000">
                <a:latin typeface="+mn-lt"/>
              </a:defRPr>
            </a:lvl1pPr>
          </a:lstStyle>
          <a:p>
            <a:r>
              <a:rPr lang="fr-FR"/>
              <a:t>Modifiez le style du titre</a:t>
            </a:r>
            <a:endParaRPr lang="fr-FR" dirty="0"/>
          </a:p>
        </p:txBody>
      </p:sp>
      <p:sp>
        <p:nvSpPr>
          <p:cNvPr id="3" name="Espace réservé pour une image  2">
            <a:extLst>
              <a:ext uri="{FF2B5EF4-FFF2-40B4-BE49-F238E27FC236}">
                <a16:creationId xmlns:a16="http://schemas.microsoft.com/office/drawing/2014/main" id="{8FF98810-BE05-4890-BF1F-A9839DD12EBA}"/>
              </a:ext>
            </a:extLst>
          </p:cNvPr>
          <p:cNvSpPr>
            <a:spLocks noGrp="1"/>
          </p:cNvSpPr>
          <p:nvPr>
            <p:ph type="pic" sz="quarter" idx="12"/>
          </p:nvPr>
        </p:nvSpPr>
        <p:spPr>
          <a:xfrm>
            <a:off x="7394324" y="646981"/>
            <a:ext cx="3776884" cy="5283920"/>
          </a:xfrm>
        </p:spPr>
        <p:txBody>
          <a:bodyPr>
            <a:normAutofit/>
          </a:bodyPr>
          <a:lstStyle>
            <a:lvl1pPr>
              <a:defRPr sz="3600">
                <a:latin typeface="+mn-lt"/>
              </a:defRPr>
            </a:lvl1pPr>
          </a:lstStyle>
          <a:p>
            <a:r>
              <a:rPr lang="fr-FR"/>
              <a:t>Cliquez sur l'icône pour ajouter une image</a:t>
            </a:r>
            <a:endParaRPr lang="fr-FR" dirty="0"/>
          </a:p>
        </p:txBody>
      </p:sp>
      <p:sp>
        <p:nvSpPr>
          <p:cNvPr id="7" name="Espace réservé du contenu 6">
            <a:extLst>
              <a:ext uri="{FF2B5EF4-FFF2-40B4-BE49-F238E27FC236}">
                <a16:creationId xmlns:a16="http://schemas.microsoft.com/office/drawing/2014/main" id="{38A96ACE-52AD-42DE-95F3-D43EB18C0C12}"/>
              </a:ext>
            </a:extLst>
          </p:cNvPr>
          <p:cNvSpPr>
            <a:spLocks noGrp="1"/>
          </p:cNvSpPr>
          <p:nvPr>
            <p:ph sz="quarter" idx="14"/>
          </p:nvPr>
        </p:nvSpPr>
        <p:spPr>
          <a:xfrm>
            <a:off x="431800" y="2057400"/>
            <a:ext cx="6719888" cy="3860800"/>
          </a:xfrm>
        </p:spPr>
        <p:txBody>
          <a:bodyPr>
            <a:normAutofit/>
          </a:bodyPr>
          <a:lstStyle>
            <a:lvl1pPr>
              <a:defRPr sz="3600">
                <a:latin typeface="+mn-lt"/>
              </a:defRPr>
            </a:lvl1pPr>
            <a:lvl2pPr>
              <a:defRPr sz="2800">
                <a:latin typeface="+mn-lt"/>
              </a:defRPr>
            </a:lvl2pPr>
            <a:lvl3pPr>
              <a:defRPr sz="2400">
                <a:latin typeface="+mn-lt"/>
              </a:defRPr>
            </a:lvl3pPr>
            <a:lvl4pPr>
              <a:defRPr sz="2400">
                <a:latin typeface="+mn-lt"/>
              </a:defRPr>
            </a:lvl4pPr>
            <a:lvl5pPr>
              <a:defRPr sz="2000">
                <a:latin typeface="+mn-lt"/>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2" name="Espace réservé du pied de page 1">
            <a:extLst>
              <a:ext uri="{FF2B5EF4-FFF2-40B4-BE49-F238E27FC236}">
                <a16:creationId xmlns:a16="http://schemas.microsoft.com/office/drawing/2014/main" id="{8BC4EC72-93B3-4137-AEB4-EC8A893923EE}"/>
              </a:ext>
            </a:extLst>
          </p:cNvPr>
          <p:cNvSpPr>
            <a:spLocks noGrp="1"/>
          </p:cNvSpPr>
          <p:nvPr>
            <p:ph type="ftr" sz="quarter" idx="17"/>
          </p:nvPr>
        </p:nvSpPr>
        <p:spPr/>
        <p:txBody>
          <a:bodyPr/>
          <a:lstStyle/>
          <a:p>
            <a:r>
              <a:rPr lang="fr-FR"/>
              <a:t>La filière et le métier de l'expertise comptable</a:t>
            </a:r>
            <a:endParaRPr lang="fr-FR" dirty="0"/>
          </a:p>
        </p:txBody>
      </p:sp>
      <p:sp>
        <p:nvSpPr>
          <p:cNvPr id="9" name="Espace réservé du numéro de diapositive 3">
            <a:extLst>
              <a:ext uri="{FF2B5EF4-FFF2-40B4-BE49-F238E27FC236}">
                <a16:creationId xmlns:a16="http://schemas.microsoft.com/office/drawing/2014/main" id="{0FE694DA-238A-447C-A16A-932847F33D1F}"/>
              </a:ext>
            </a:extLst>
          </p:cNvPr>
          <p:cNvSpPr>
            <a:spLocks noGrp="1"/>
          </p:cNvSpPr>
          <p:nvPr>
            <p:ph type="sldNum" sz="quarter" idx="18"/>
          </p:nvPr>
        </p:nvSpPr>
        <p:spPr>
          <a:xfrm>
            <a:off x="11576471" y="3260785"/>
            <a:ext cx="571500" cy="350777"/>
          </a:xfrm>
        </p:spPr>
        <p:txBody>
          <a:bodyPr/>
          <a:lstStyle/>
          <a:p>
            <a:fld id="{656486BD-63F9-448D-B828-012C44909531}" type="slidenum">
              <a:rPr lang="fr-FR" smtClean="0"/>
              <a:pPr/>
              <a:t>‹N°›</a:t>
            </a:fld>
            <a:endParaRPr lang="fr-FR"/>
          </a:p>
        </p:txBody>
      </p:sp>
    </p:spTree>
    <p:extLst>
      <p:ext uri="{BB962C8B-B14F-4D97-AF65-F5344CB8AC3E}">
        <p14:creationId xmlns:p14="http://schemas.microsoft.com/office/powerpoint/2010/main" val="3540410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aison avec image en haut ">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57DA9488-C104-4AE4-8489-5EE935865DEC}"/>
              </a:ext>
            </a:extLst>
          </p:cNvPr>
          <p:cNvSpPr>
            <a:spLocks noGrp="1"/>
          </p:cNvSpPr>
          <p:nvPr>
            <p:ph type="pic" sz="quarter" idx="12"/>
          </p:nvPr>
        </p:nvSpPr>
        <p:spPr>
          <a:xfrm>
            <a:off x="431801" y="622301"/>
            <a:ext cx="11040367" cy="2197100"/>
          </a:xfrm>
          <a:noFill/>
        </p:spPr>
        <p:txBody>
          <a:bodyPr anchor="t" anchorCtr="0"/>
          <a:lstStyle>
            <a:lvl1pPr>
              <a:defRPr>
                <a:latin typeface="+mn-lt"/>
              </a:defRPr>
            </a:lvl1pPr>
          </a:lstStyle>
          <a:p>
            <a:r>
              <a:rPr lang="fr-FR"/>
              <a:t>Cliquez sur l'icône pour ajouter une image</a:t>
            </a:r>
            <a:endParaRPr lang="fr-FR" dirty="0"/>
          </a:p>
        </p:txBody>
      </p:sp>
      <p:sp>
        <p:nvSpPr>
          <p:cNvPr id="7" name="Espace réservé du contenu 6">
            <a:extLst>
              <a:ext uri="{FF2B5EF4-FFF2-40B4-BE49-F238E27FC236}">
                <a16:creationId xmlns:a16="http://schemas.microsoft.com/office/drawing/2014/main" id="{DCEEC7DE-60A8-4832-9F85-007D1942A9A1}"/>
              </a:ext>
            </a:extLst>
          </p:cNvPr>
          <p:cNvSpPr>
            <a:spLocks noGrp="1"/>
          </p:cNvSpPr>
          <p:nvPr>
            <p:ph sz="quarter" idx="13"/>
          </p:nvPr>
        </p:nvSpPr>
        <p:spPr>
          <a:xfrm>
            <a:off x="431801" y="3111500"/>
            <a:ext cx="5376168" cy="2663825"/>
          </a:xfrm>
        </p:spPr>
        <p:txBody>
          <a:bodyPr>
            <a:normAutofit/>
          </a:bodyPr>
          <a:lstStyle>
            <a:lvl1pPr>
              <a:defRPr sz="3600">
                <a:latin typeface="+mn-lt"/>
              </a:defRPr>
            </a:lvl1pPr>
            <a:lvl2pPr>
              <a:defRPr sz="2800">
                <a:latin typeface="+mn-lt"/>
              </a:defRPr>
            </a:lvl2pPr>
            <a:lvl3pPr>
              <a:defRPr sz="2400">
                <a:latin typeface="+mn-lt"/>
              </a:defRPr>
            </a:lvl3pPr>
            <a:lvl4pPr>
              <a:defRPr sz="2400">
                <a:latin typeface="+mn-lt"/>
              </a:defRPr>
            </a:lvl4pPr>
            <a:lvl5pPr>
              <a:defRPr sz="2000">
                <a:latin typeface="+mn-lt"/>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1" name="Espace réservé du contenu 6">
            <a:extLst>
              <a:ext uri="{FF2B5EF4-FFF2-40B4-BE49-F238E27FC236}">
                <a16:creationId xmlns:a16="http://schemas.microsoft.com/office/drawing/2014/main" id="{28F204C9-ED44-48C3-8FCD-F8A976F2F31B}"/>
              </a:ext>
            </a:extLst>
          </p:cNvPr>
          <p:cNvSpPr>
            <a:spLocks noGrp="1"/>
          </p:cNvSpPr>
          <p:nvPr>
            <p:ph sz="quarter" idx="14"/>
          </p:nvPr>
        </p:nvSpPr>
        <p:spPr>
          <a:xfrm>
            <a:off x="6096000" y="3111501"/>
            <a:ext cx="5376168" cy="2663824"/>
          </a:xfrm>
        </p:spPr>
        <p:txBody>
          <a:bodyPr>
            <a:normAutofit/>
          </a:bodyPr>
          <a:lstStyle>
            <a:lvl1pPr>
              <a:defRPr sz="3600">
                <a:latin typeface="+mn-lt"/>
              </a:defRPr>
            </a:lvl1pPr>
            <a:lvl2pPr>
              <a:defRPr sz="2800">
                <a:latin typeface="+mn-lt"/>
              </a:defRPr>
            </a:lvl2pPr>
            <a:lvl3pPr>
              <a:defRPr sz="2400">
                <a:latin typeface="+mn-lt"/>
              </a:defRPr>
            </a:lvl3pPr>
            <a:lvl4pPr>
              <a:defRPr sz="2400">
                <a:latin typeface="+mn-lt"/>
              </a:defRPr>
            </a:lvl4pPr>
            <a:lvl5pPr>
              <a:defRPr sz="2000">
                <a:latin typeface="+mn-lt"/>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pied de page 4">
            <a:extLst>
              <a:ext uri="{FF2B5EF4-FFF2-40B4-BE49-F238E27FC236}">
                <a16:creationId xmlns:a16="http://schemas.microsoft.com/office/drawing/2014/main" id="{F4BDAAD5-D3B6-443E-B51B-B1A0D2E8696C}"/>
              </a:ext>
            </a:extLst>
          </p:cNvPr>
          <p:cNvSpPr>
            <a:spLocks noGrp="1"/>
          </p:cNvSpPr>
          <p:nvPr>
            <p:ph type="ftr" sz="quarter" idx="15"/>
          </p:nvPr>
        </p:nvSpPr>
        <p:spPr/>
        <p:txBody>
          <a:bodyPr/>
          <a:lstStyle/>
          <a:p>
            <a:r>
              <a:rPr lang="fr-FR"/>
              <a:t>La filière et le métier de l'expertise comptable</a:t>
            </a:r>
            <a:endParaRPr lang="fr-FR" dirty="0"/>
          </a:p>
        </p:txBody>
      </p:sp>
      <p:sp>
        <p:nvSpPr>
          <p:cNvPr id="10" name="Espace réservé du numéro de diapositive 3">
            <a:extLst>
              <a:ext uri="{FF2B5EF4-FFF2-40B4-BE49-F238E27FC236}">
                <a16:creationId xmlns:a16="http://schemas.microsoft.com/office/drawing/2014/main" id="{E9749679-0063-48F9-9746-EFFCE142CB9E}"/>
              </a:ext>
            </a:extLst>
          </p:cNvPr>
          <p:cNvSpPr>
            <a:spLocks noGrp="1"/>
          </p:cNvSpPr>
          <p:nvPr>
            <p:ph type="sldNum" sz="quarter" idx="16"/>
          </p:nvPr>
        </p:nvSpPr>
        <p:spPr>
          <a:xfrm>
            <a:off x="11576471" y="3260785"/>
            <a:ext cx="571500" cy="350777"/>
          </a:xfrm>
        </p:spPr>
        <p:txBody>
          <a:bodyPr/>
          <a:lstStyle/>
          <a:p>
            <a:fld id="{656486BD-63F9-448D-B828-012C44909531}" type="slidenum">
              <a:rPr lang="fr-FR" smtClean="0"/>
              <a:pPr/>
              <a:t>‹N°›</a:t>
            </a:fld>
            <a:endParaRPr lang="fr-FR"/>
          </a:p>
        </p:txBody>
      </p:sp>
    </p:spTree>
    <p:extLst>
      <p:ext uri="{BB962C8B-B14F-4D97-AF65-F5344CB8AC3E}">
        <p14:creationId xmlns:p14="http://schemas.microsoft.com/office/powerpoint/2010/main" val="2348681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mparaison texte">
    <p:spTree>
      <p:nvGrpSpPr>
        <p:cNvPr id="1" name=""/>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DCEEC7DE-60A8-4832-9F85-007D1942A9A1}"/>
              </a:ext>
            </a:extLst>
          </p:cNvPr>
          <p:cNvSpPr>
            <a:spLocks noGrp="1"/>
          </p:cNvSpPr>
          <p:nvPr>
            <p:ph sz="quarter" idx="13"/>
          </p:nvPr>
        </p:nvSpPr>
        <p:spPr>
          <a:xfrm>
            <a:off x="431801" y="1714499"/>
            <a:ext cx="5376168" cy="4105275"/>
          </a:xfrm>
        </p:spPr>
        <p:txBody>
          <a:bodyPr>
            <a:normAutofit/>
          </a:bodyPr>
          <a:lstStyle>
            <a:lvl1pPr>
              <a:defRPr sz="4000">
                <a:latin typeface="+mn-lt"/>
              </a:defRPr>
            </a:lvl1pPr>
            <a:lvl2pPr>
              <a:defRPr sz="3200">
                <a:latin typeface="+mn-lt"/>
              </a:defRPr>
            </a:lvl2pPr>
            <a:lvl3pPr>
              <a:defRPr sz="2800">
                <a:latin typeface="+mn-lt"/>
              </a:defRPr>
            </a:lvl3pPr>
            <a:lvl4pPr>
              <a:defRPr sz="2800">
                <a:latin typeface="+mn-lt"/>
              </a:defRPr>
            </a:lvl4pPr>
            <a:lvl5pPr>
              <a:defRPr sz="2400">
                <a:latin typeface="+mn-lt"/>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1" name="Espace réservé du contenu 6">
            <a:extLst>
              <a:ext uri="{FF2B5EF4-FFF2-40B4-BE49-F238E27FC236}">
                <a16:creationId xmlns:a16="http://schemas.microsoft.com/office/drawing/2014/main" id="{28F204C9-ED44-48C3-8FCD-F8A976F2F31B}"/>
              </a:ext>
            </a:extLst>
          </p:cNvPr>
          <p:cNvSpPr>
            <a:spLocks noGrp="1"/>
          </p:cNvSpPr>
          <p:nvPr>
            <p:ph sz="quarter" idx="14"/>
          </p:nvPr>
        </p:nvSpPr>
        <p:spPr>
          <a:xfrm>
            <a:off x="6096000" y="1714500"/>
            <a:ext cx="5376168" cy="4105275"/>
          </a:xfrm>
        </p:spPr>
        <p:txBody>
          <a:bodyPr>
            <a:normAutofit/>
          </a:bodyPr>
          <a:lstStyle>
            <a:lvl1pPr>
              <a:defRPr sz="4000">
                <a:latin typeface="+mn-lt"/>
              </a:defRPr>
            </a:lvl1pPr>
            <a:lvl2pPr>
              <a:defRPr sz="3200">
                <a:latin typeface="+mn-lt"/>
              </a:defRPr>
            </a:lvl2pPr>
            <a:lvl3pPr>
              <a:defRPr sz="2800">
                <a:latin typeface="+mn-lt"/>
              </a:defRPr>
            </a:lvl3pPr>
            <a:lvl4pPr>
              <a:defRPr sz="2800">
                <a:latin typeface="+mn-lt"/>
              </a:defRPr>
            </a:lvl4pPr>
            <a:lvl5pPr>
              <a:defRPr sz="2400">
                <a:latin typeface="+mn-lt"/>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2" name="Titre 1">
            <a:extLst>
              <a:ext uri="{FF2B5EF4-FFF2-40B4-BE49-F238E27FC236}">
                <a16:creationId xmlns:a16="http://schemas.microsoft.com/office/drawing/2014/main" id="{9836DD8E-2A75-4396-AD8A-9895178614BD}"/>
              </a:ext>
            </a:extLst>
          </p:cNvPr>
          <p:cNvSpPr>
            <a:spLocks noGrp="1"/>
          </p:cNvSpPr>
          <p:nvPr>
            <p:ph type="title"/>
          </p:nvPr>
        </p:nvSpPr>
        <p:spPr/>
        <p:txBody>
          <a:bodyPr/>
          <a:lstStyle>
            <a:lvl1pPr>
              <a:defRPr>
                <a:latin typeface="+mn-lt"/>
              </a:defRPr>
            </a:lvl1pPr>
          </a:lstStyle>
          <a:p>
            <a:r>
              <a:rPr lang="fr-FR"/>
              <a:t>Modifiez le style du titre</a:t>
            </a:r>
            <a:endParaRPr lang="fr-FR" dirty="0"/>
          </a:p>
        </p:txBody>
      </p:sp>
      <p:sp>
        <p:nvSpPr>
          <p:cNvPr id="6" name="Espace réservé du pied de page 5">
            <a:extLst>
              <a:ext uri="{FF2B5EF4-FFF2-40B4-BE49-F238E27FC236}">
                <a16:creationId xmlns:a16="http://schemas.microsoft.com/office/drawing/2014/main" id="{D5530250-0B31-4687-8717-123F0A4EDC99}"/>
              </a:ext>
            </a:extLst>
          </p:cNvPr>
          <p:cNvSpPr>
            <a:spLocks noGrp="1"/>
          </p:cNvSpPr>
          <p:nvPr>
            <p:ph type="ftr" sz="quarter" idx="15"/>
          </p:nvPr>
        </p:nvSpPr>
        <p:spPr/>
        <p:txBody>
          <a:bodyPr/>
          <a:lstStyle/>
          <a:p>
            <a:r>
              <a:rPr lang="fr-FR"/>
              <a:t>La filière et le métier de l'expertise comptable</a:t>
            </a:r>
            <a:endParaRPr lang="fr-FR" dirty="0"/>
          </a:p>
        </p:txBody>
      </p:sp>
      <p:sp>
        <p:nvSpPr>
          <p:cNvPr id="9" name="Espace réservé du numéro de diapositive 8">
            <a:extLst>
              <a:ext uri="{FF2B5EF4-FFF2-40B4-BE49-F238E27FC236}">
                <a16:creationId xmlns:a16="http://schemas.microsoft.com/office/drawing/2014/main" id="{C24D438A-5C59-4A03-8D68-AD6F31F5B8E0}"/>
              </a:ext>
            </a:extLst>
          </p:cNvPr>
          <p:cNvSpPr>
            <a:spLocks noGrp="1"/>
          </p:cNvSpPr>
          <p:nvPr>
            <p:ph type="sldNum" sz="quarter" idx="16"/>
          </p:nvPr>
        </p:nvSpPr>
        <p:spPr/>
        <p:txBody>
          <a:bodyPr/>
          <a:lstStyle/>
          <a:p>
            <a:fld id="{656486BD-63F9-448D-B828-012C44909531}" type="slidenum">
              <a:rPr lang="fr-FR" smtClean="0"/>
              <a:pPr/>
              <a:t>‹N°›</a:t>
            </a:fld>
            <a:endParaRPr lang="fr-FR"/>
          </a:p>
        </p:txBody>
      </p:sp>
    </p:spTree>
    <p:extLst>
      <p:ext uri="{BB962C8B-B14F-4D97-AF65-F5344CB8AC3E}">
        <p14:creationId xmlns:p14="http://schemas.microsoft.com/office/powerpoint/2010/main" val="3741286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5362" y="332657"/>
            <a:ext cx="10370020" cy="1064343"/>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431320" y="1739900"/>
            <a:ext cx="11100279" cy="4190999"/>
          </a:xfrm>
          <a:prstGeom prst="rect">
            <a:avLst/>
          </a:prstGeom>
        </p:spPr>
        <p:txBody>
          <a:bodyPr vert="horz" lIns="91440" tIns="45720" rIns="91440" bIns="45720" rtlCol="0" anchor="ctr">
            <a:normAutofit/>
          </a:bodyPr>
          <a:lstStyle/>
          <a:p>
            <a:pPr lvl="0"/>
            <a:endParaRPr lang="en-US" dirty="0"/>
          </a:p>
        </p:txBody>
      </p:sp>
      <p:pic>
        <p:nvPicPr>
          <p:cNvPr id="6" name="Image 5">
            <a:hlinkClick r:id="" action="ppaction://noaction"/>
            <a:extLst>
              <a:ext uri="{FF2B5EF4-FFF2-40B4-BE49-F238E27FC236}">
                <a16:creationId xmlns:a16="http://schemas.microsoft.com/office/drawing/2014/main" id="{AE886110-E7BF-47C3-BE27-D47603B6F46D}"/>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049165" y="6058006"/>
            <a:ext cx="1898998" cy="378844"/>
          </a:xfrm>
          <a:prstGeom prst="rect">
            <a:avLst/>
          </a:prstGeom>
        </p:spPr>
      </p:pic>
      <p:sp>
        <p:nvSpPr>
          <p:cNvPr id="7" name="Espace réservé du pied de page 6">
            <a:extLst>
              <a:ext uri="{FF2B5EF4-FFF2-40B4-BE49-F238E27FC236}">
                <a16:creationId xmlns:a16="http://schemas.microsoft.com/office/drawing/2014/main" id="{FFEC9658-2980-4E1D-8F97-E1D5784B072D}"/>
              </a:ext>
            </a:extLst>
          </p:cNvPr>
          <p:cNvSpPr>
            <a:spLocks noGrp="1"/>
          </p:cNvSpPr>
          <p:nvPr>
            <p:ph type="ftr" sz="quarter" idx="3"/>
          </p:nvPr>
        </p:nvSpPr>
        <p:spPr>
          <a:xfrm>
            <a:off x="431319" y="6071725"/>
            <a:ext cx="9445925" cy="365125"/>
          </a:xfrm>
          <a:prstGeom prst="rect">
            <a:avLst/>
          </a:prstGeom>
        </p:spPr>
        <p:txBody>
          <a:bodyPr vert="horz" lIns="91440" tIns="45720" rIns="91440" bIns="45720" rtlCol="0" anchor="ctr"/>
          <a:lstStyle>
            <a:lvl1pPr algn="l">
              <a:defRPr sz="1000" i="1">
                <a:solidFill>
                  <a:schemeClr val="tx1">
                    <a:tint val="75000"/>
                  </a:schemeClr>
                </a:solidFill>
              </a:defRPr>
            </a:lvl1pPr>
          </a:lstStyle>
          <a:p>
            <a:r>
              <a:rPr lang="fr-FR"/>
              <a:t>La filière et le métier de l'expertise comptable</a:t>
            </a:r>
            <a:endParaRPr lang="fr-FR" dirty="0"/>
          </a:p>
        </p:txBody>
      </p:sp>
      <p:sp>
        <p:nvSpPr>
          <p:cNvPr id="8" name="Espace réservé du numéro de diapositive 7">
            <a:extLst>
              <a:ext uri="{FF2B5EF4-FFF2-40B4-BE49-F238E27FC236}">
                <a16:creationId xmlns:a16="http://schemas.microsoft.com/office/drawing/2014/main" id="{DCF55DDA-0B0F-4340-895F-73119535BC46}"/>
              </a:ext>
            </a:extLst>
          </p:cNvPr>
          <p:cNvSpPr>
            <a:spLocks noGrp="1"/>
          </p:cNvSpPr>
          <p:nvPr>
            <p:ph type="sldNum" sz="quarter" idx="4"/>
          </p:nvPr>
        </p:nvSpPr>
        <p:spPr>
          <a:xfrm>
            <a:off x="11576471" y="3260785"/>
            <a:ext cx="571500" cy="350777"/>
          </a:xfrm>
          <a:prstGeom prst="rect">
            <a:avLst/>
          </a:prstGeom>
        </p:spPr>
        <p:txBody>
          <a:bodyPr vert="horz" lIns="91440" tIns="45720" rIns="91440" bIns="45720" rtlCol="0" anchor="ctr"/>
          <a:lstStyle>
            <a:lvl1pPr algn="ctr">
              <a:defRPr sz="1200">
                <a:solidFill>
                  <a:schemeClr val="tx1">
                    <a:lumMod val="75000"/>
                    <a:lumOff val="25000"/>
                  </a:schemeClr>
                </a:solidFill>
              </a:defRPr>
            </a:lvl1pPr>
          </a:lstStyle>
          <a:p>
            <a:fld id="{656486BD-63F9-448D-B828-012C44909531}" type="slidenum">
              <a:rPr lang="fr-FR" smtClean="0"/>
              <a:pPr/>
              <a:t>‹N°›</a:t>
            </a:fld>
            <a:endParaRPr lang="fr-FR"/>
          </a:p>
        </p:txBody>
      </p:sp>
      <p:pic>
        <p:nvPicPr>
          <p:cNvPr id="9" name="Image 8">
            <a:extLst>
              <a:ext uri="{FF2B5EF4-FFF2-40B4-BE49-F238E27FC236}">
                <a16:creationId xmlns:a16="http://schemas.microsoft.com/office/drawing/2014/main" id="{F0C60DF1-67F3-4206-A4EB-0AC32861A0FD}"/>
              </a:ext>
            </a:extLst>
          </p:cNvPr>
          <p:cNvPicPr preferRelativeResize="0">
            <a:picLocks/>
          </p:cNvPicPr>
          <p:nvPr/>
        </p:nvPicPr>
        <p:blipFill>
          <a:blip r:embed="rId18" cstate="print">
            <a:extLst>
              <a:ext uri="{28A0092B-C50C-407E-A947-70E740481C1C}">
                <a14:useLocalDpi xmlns:a14="http://schemas.microsoft.com/office/drawing/2010/main" val="0"/>
              </a:ext>
            </a:extLst>
          </a:blip>
          <a:stretch>
            <a:fillRect/>
          </a:stretch>
        </p:blipFill>
        <p:spPr>
          <a:xfrm rot="16200000" flipH="1">
            <a:off x="125176" y="6027400"/>
            <a:ext cx="740248" cy="730727"/>
          </a:xfrm>
          <a:prstGeom prst="rect">
            <a:avLst/>
          </a:prstGeom>
          <a:noFill/>
          <a:ln>
            <a:noFill/>
          </a:ln>
        </p:spPr>
      </p:pic>
      <p:pic>
        <p:nvPicPr>
          <p:cNvPr id="11" name="Image 10">
            <a:extLst>
              <a:ext uri="{FF2B5EF4-FFF2-40B4-BE49-F238E27FC236}">
                <a16:creationId xmlns:a16="http://schemas.microsoft.com/office/drawing/2014/main" id="{218FD93B-EC91-4311-8B7E-1A1848E4D782}"/>
              </a:ext>
            </a:extLst>
          </p:cNvPr>
          <p:cNvPicPr preferRelativeResize="0">
            <a:picLocks/>
          </p:cNvPicPr>
          <p:nvPr/>
        </p:nvPicPr>
        <p:blipFill>
          <a:blip r:embed="rId19" cstate="print">
            <a:extLst>
              <a:ext uri="{28A0092B-C50C-407E-A947-70E740481C1C}">
                <a14:useLocalDpi xmlns:a14="http://schemas.microsoft.com/office/drawing/2010/main" val="0"/>
              </a:ext>
            </a:extLst>
          </a:blip>
          <a:stretch>
            <a:fillRect/>
          </a:stretch>
        </p:blipFill>
        <p:spPr>
          <a:xfrm rot="5400000" flipH="1">
            <a:off x="11199937" y="80937"/>
            <a:ext cx="753068" cy="743384"/>
          </a:xfrm>
          <a:prstGeom prst="rect">
            <a:avLst/>
          </a:prstGeom>
          <a:noFill/>
          <a:ln w="149225">
            <a:noFill/>
          </a:ln>
        </p:spPr>
      </p:pic>
    </p:spTree>
    <p:extLst>
      <p:ext uri="{BB962C8B-B14F-4D97-AF65-F5344CB8AC3E}">
        <p14:creationId xmlns:p14="http://schemas.microsoft.com/office/powerpoint/2010/main" val="1436488510"/>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5" r:id="rId3"/>
    <p:sldLayoutId id="2147483666" r:id="rId4"/>
    <p:sldLayoutId id="2147483667" r:id="rId5"/>
    <p:sldLayoutId id="2147483668" r:id="rId6"/>
    <p:sldLayoutId id="2147483670" r:id="rId7"/>
    <p:sldLayoutId id="2147483671" r:id="rId8"/>
    <p:sldLayoutId id="2147483672" r:id="rId9"/>
    <p:sldLayoutId id="2147483673" r:id="rId10"/>
    <p:sldLayoutId id="2147483676" r:id="rId11"/>
    <p:sldLayoutId id="2147483677" r:id="rId12"/>
    <p:sldLayoutId id="2147483675" r:id="rId13"/>
    <p:sldLayoutId id="2147483674" r:id="rId14"/>
    <p:sldLayoutId id="2147483678" r:id="rId15"/>
  </p:sldLayoutIdLst>
  <p:hf hdr="0" dt="0"/>
  <p:txStyles>
    <p:titleStyle>
      <a:lvl1pPr marL="0" indent="0" algn="l" defTabSz="914400" rtl="0" eaLnBrk="1" latinLnBrk="0" hangingPunct="1">
        <a:lnSpc>
          <a:spcPct val="90000"/>
        </a:lnSpc>
        <a:spcBef>
          <a:spcPct val="0"/>
        </a:spcBef>
        <a:buNone/>
        <a:tabLst/>
        <a:defRPr sz="4400" kern="1200">
          <a:solidFill>
            <a:schemeClr val="accent1"/>
          </a:solidFill>
          <a:latin typeface="+mn-lt"/>
          <a:ea typeface="+mj-ea"/>
          <a:cs typeface="+mj-cs"/>
        </a:defRPr>
      </a:lvl1pPr>
    </p:titleStyle>
    <p:bodyStyle>
      <a:lvl1pPr marL="355600" indent="-355600" algn="l" defTabSz="914400" rtl="0" eaLnBrk="1" latinLnBrk="0" hangingPunct="1">
        <a:lnSpc>
          <a:spcPct val="90000"/>
        </a:lnSpc>
        <a:spcBef>
          <a:spcPts val="1200"/>
        </a:spcBef>
        <a:spcAft>
          <a:spcPts val="300"/>
        </a:spcAft>
        <a:buSzPct val="100000"/>
        <a:buFontTx/>
        <a:buBlip>
          <a:blip r:embed="rId20"/>
        </a:buBlip>
        <a:defRPr sz="3600" kern="1200">
          <a:solidFill>
            <a:schemeClr val="tx1"/>
          </a:solidFill>
          <a:latin typeface="+mn-lt"/>
          <a:ea typeface="+mn-ea"/>
          <a:cs typeface="+mn-cs"/>
        </a:defRPr>
      </a:lvl1pPr>
      <a:lvl2pPr marL="622300" indent="-269875" algn="l" defTabSz="914400" rtl="0" eaLnBrk="1" latinLnBrk="0" hangingPunct="1">
        <a:lnSpc>
          <a:spcPct val="90000"/>
        </a:lnSpc>
        <a:spcBef>
          <a:spcPts val="500"/>
        </a:spcBef>
        <a:buSzPct val="80000"/>
        <a:buFont typeface="Courier New" panose="02070309020205020404" pitchFamily="49" charset="0"/>
        <a:buChar char="o"/>
        <a:tabLst/>
        <a:defRPr sz="2800" kern="1200">
          <a:solidFill>
            <a:schemeClr val="bg1">
              <a:lumMod val="50000"/>
            </a:schemeClr>
          </a:solidFill>
          <a:latin typeface="+mn-lt"/>
          <a:ea typeface="+mn-ea"/>
          <a:cs typeface="+mn-cs"/>
        </a:defRPr>
      </a:lvl2pPr>
      <a:lvl3pPr marL="812800" indent="-180975" algn="l" defTabSz="914400" rtl="0" eaLnBrk="1" latinLnBrk="0" hangingPunct="1">
        <a:lnSpc>
          <a:spcPct val="90000"/>
        </a:lnSpc>
        <a:spcBef>
          <a:spcPts val="500"/>
        </a:spcBef>
        <a:buSzPct val="77000"/>
        <a:buFont typeface="Arial" panose="020B0604020202020204" pitchFamily="34" charset="0"/>
        <a:buChar char="•"/>
        <a:tabLst/>
        <a:defRPr sz="2400" kern="1200">
          <a:solidFill>
            <a:schemeClr val="tx1">
              <a:lumMod val="75000"/>
              <a:lumOff val="25000"/>
            </a:schemeClr>
          </a:solidFill>
          <a:latin typeface="+mn-lt"/>
          <a:ea typeface="+mn-ea"/>
          <a:cs typeface="Calibri Light" panose="020F0302020204030204" pitchFamily="34" charset="0"/>
        </a:defRPr>
      </a:lvl3pPr>
      <a:lvl4pPr marL="1074738" indent="-176213" algn="l" defTabSz="914400" rtl="0" eaLnBrk="1" latinLnBrk="0" hangingPunct="1">
        <a:lnSpc>
          <a:spcPct val="90000"/>
        </a:lnSpc>
        <a:spcBef>
          <a:spcPts val="500"/>
        </a:spcBef>
        <a:buFont typeface="Calibri Light" panose="020F0302020204030204" pitchFamily="34" charset="0"/>
        <a:buChar char="-"/>
        <a:tabLst/>
        <a:defRPr sz="2400" kern="1200">
          <a:solidFill>
            <a:schemeClr val="tx1">
              <a:lumMod val="75000"/>
              <a:lumOff val="25000"/>
            </a:schemeClr>
          </a:solidFill>
          <a:latin typeface="+mn-lt"/>
          <a:ea typeface="+mn-ea"/>
          <a:cs typeface="Calibri Light" panose="020F0302020204030204" pitchFamily="34" charset="0"/>
        </a:defRPr>
      </a:lvl4pPr>
      <a:lvl5pPr marL="1341438" indent="-266700" algn="l" defTabSz="898525" rtl="0" eaLnBrk="1" latinLnBrk="0" hangingPunct="1">
        <a:lnSpc>
          <a:spcPct val="90000"/>
        </a:lnSpc>
        <a:spcBef>
          <a:spcPts val="500"/>
        </a:spcBef>
        <a:buClr>
          <a:schemeClr val="accent1"/>
        </a:buClr>
        <a:buFont typeface="Arial" panose="020B0604020202020204" pitchFamily="34" charset="0"/>
        <a:buChar char="•"/>
        <a:tabLst/>
        <a:defRPr sz="2000" kern="1200">
          <a:solidFill>
            <a:schemeClr val="accent1"/>
          </a:solidFill>
          <a:latin typeface="+mn-lt"/>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s://csoec.box.com/s/irq60qmhsw7z9dyb8x8hdhxahwpq98dk"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s://csoec.box.com/s/p9m8q8lpxjsqtz9zmnsnwpgkgvlng85y"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vitrine-rec.experts-comptables.org/sites/default/attractivite-2022/" TargetMode="Externa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hyperlink" Target="https://csoec.box.com/s/a1lzgtfswpqrkmqfxkvuyc0orlizlxlh"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FCE893-ED02-4A7E-8496-CC8EED0E097E}"/>
              </a:ext>
            </a:extLst>
          </p:cNvPr>
          <p:cNvSpPr>
            <a:spLocks noGrp="1"/>
          </p:cNvSpPr>
          <p:nvPr>
            <p:ph type="ctrTitle"/>
          </p:nvPr>
        </p:nvSpPr>
        <p:spPr/>
        <p:txBody>
          <a:bodyPr>
            <a:normAutofit fontScale="90000"/>
          </a:bodyPr>
          <a:lstStyle/>
          <a:p>
            <a:r>
              <a:rPr lang="fr-FR" dirty="0"/>
              <a:t>La filière et les métiers de l’expertise comptable</a:t>
            </a:r>
          </a:p>
        </p:txBody>
      </p:sp>
      <p:sp>
        <p:nvSpPr>
          <p:cNvPr id="3" name="Sous-titre 2">
            <a:extLst>
              <a:ext uri="{FF2B5EF4-FFF2-40B4-BE49-F238E27FC236}">
                <a16:creationId xmlns:a16="http://schemas.microsoft.com/office/drawing/2014/main" id="{27CFE8CF-A277-440A-96D4-9099E0F505AC}"/>
              </a:ext>
            </a:extLst>
          </p:cNvPr>
          <p:cNvSpPr>
            <a:spLocks noGrp="1"/>
          </p:cNvSpPr>
          <p:nvPr>
            <p:ph type="subTitle" idx="1"/>
          </p:nvPr>
        </p:nvSpPr>
        <p:spPr/>
        <p:txBody>
          <a:bodyPr/>
          <a:lstStyle/>
          <a:p>
            <a:r>
              <a:rPr lang="fr-FR" dirty="0"/>
              <a:t>Un secteur qui recrute</a:t>
            </a:r>
          </a:p>
        </p:txBody>
      </p:sp>
    </p:spTree>
    <p:extLst>
      <p:ext uri="{BB962C8B-B14F-4D97-AF65-F5344CB8AC3E}">
        <p14:creationId xmlns:p14="http://schemas.microsoft.com/office/powerpoint/2010/main" val="2806255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9A3834-385A-4DF6-B329-E9AB9D5C2EBA}"/>
              </a:ext>
            </a:extLst>
          </p:cNvPr>
          <p:cNvSpPr>
            <a:spLocks noGrp="1"/>
          </p:cNvSpPr>
          <p:nvPr>
            <p:ph type="title"/>
          </p:nvPr>
        </p:nvSpPr>
        <p:spPr/>
        <p:txBody>
          <a:bodyPr>
            <a:normAutofit/>
          </a:bodyPr>
          <a:lstStyle/>
          <a:p>
            <a:r>
              <a:rPr lang="fr-FR" dirty="0"/>
              <a:t>Diplôme d’expertise comptable</a:t>
            </a:r>
          </a:p>
        </p:txBody>
      </p:sp>
      <p:sp>
        <p:nvSpPr>
          <p:cNvPr id="3" name="Espace réservé du contenu 2">
            <a:extLst>
              <a:ext uri="{FF2B5EF4-FFF2-40B4-BE49-F238E27FC236}">
                <a16:creationId xmlns:a16="http://schemas.microsoft.com/office/drawing/2014/main" id="{192F1BC1-1D08-4A2B-8E4C-300EC3AA0101}"/>
              </a:ext>
            </a:extLst>
          </p:cNvPr>
          <p:cNvSpPr>
            <a:spLocks noGrp="1"/>
          </p:cNvSpPr>
          <p:nvPr>
            <p:ph sz="quarter" idx="12"/>
          </p:nvPr>
        </p:nvSpPr>
        <p:spPr/>
        <p:txBody>
          <a:bodyPr>
            <a:normAutofit fontScale="32500" lnSpcReduction="20000"/>
          </a:bodyPr>
          <a:lstStyle/>
          <a:p>
            <a:pPr>
              <a:lnSpc>
                <a:spcPct val="100000"/>
              </a:lnSpc>
            </a:pPr>
            <a:r>
              <a:rPr lang="fr-FR" sz="8300" dirty="0"/>
              <a:t>Les épreuves du DEC sont ouvertes aux candidats titulaires du DSCG qui ont exercé en cabinet pendant 3 ans en qualité d’expert-comptable stagiaire</a:t>
            </a:r>
          </a:p>
          <a:p>
            <a:pPr>
              <a:lnSpc>
                <a:spcPct val="100000"/>
              </a:lnSpc>
            </a:pPr>
            <a:r>
              <a:rPr lang="fr-FR" sz="8300" dirty="0"/>
              <a:t>Cette pratique professionnelle est un élément essentiel du cursus</a:t>
            </a:r>
            <a:endParaRPr lang="fr-FR" sz="4700" dirty="0"/>
          </a:p>
          <a:p>
            <a:pPr>
              <a:lnSpc>
                <a:spcPct val="100000"/>
              </a:lnSpc>
            </a:pPr>
            <a:r>
              <a:rPr lang="fr-FR" sz="8300" dirty="0"/>
              <a:t>Vous devenez expert-comptable</a:t>
            </a:r>
          </a:p>
          <a:p>
            <a:pPr lvl="1">
              <a:spcAft>
                <a:spcPts val="800"/>
              </a:spcAft>
            </a:pPr>
            <a:r>
              <a:rPr lang="fr-FR" sz="5500" dirty="0"/>
              <a:t>L’expert-comptable dirige un cabinet d’expertise-comptable. Il en définit la stratégie de développement afin de garantir sa compétitivité dans l’environnement concurrentiel, il pilote le développement commercial et la relation client et déploie les pratiques managériales répondant aux axes stratégiques de l’activité. Il supervise et cadre les dossiers d’expertise-comptable et garantit la qualité des prestations délivrées.</a:t>
            </a:r>
          </a:p>
          <a:p>
            <a:pPr lvl="1">
              <a:spcAft>
                <a:spcPts val="800"/>
              </a:spcAft>
            </a:pPr>
            <a:r>
              <a:rPr lang="fr-FR" sz="5500" dirty="0"/>
              <a:t>L’expert-comptable est un professionnel réglementé, il est inscrit au Tableau de l’ordre des experts-comptables. Il signe les documents et est responsable des travaux effectués au sein de son cabinet</a:t>
            </a:r>
          </a:p>
          <a:p>
            <a:pPr marL="0" indent="0">
              <a:buNone/>
            </a:pPr>
            <a:endParaRPr lang="fr-FR" sz="4400" dirty="0"/>
          </a:p>
        </p:txBody>
      </p:sp>
      <p:sp>
        <p:nvSpPr>
          <p:cNvPr id="4" name="Espace réservé du numéro de diapositive 3">
            <a:extLst>
              <a:ext uri="{FF2B5EF4-FFF2-40B4-BE49-F238E27FC236}">
                <a16:creationId xmlns:a16="http://schemas.microsoft.com/office/drawing/2014/main" id="{EA783CE2-7BF7-4470-8EFB-7DA9C8536ACB}"/>
              </a:ext>
            </a:extLst>
          </p:cNvPr>
          <p:cNvSpPr>
            <a:spLocks noGrp="1"/>
          </p:cNvSpPr>
          <p:nvPr>
            <p:ph type="sldNum" sz="quarter" idx="14"/>
          </p:nvPr>
        </p:nvSpPr>
        <p:spPr/>
        <p:txBody>
          <a:bodyPr/>
          <a:lstStyle/>
          <a:p>
            <a:fld id="{656486BD-63F9-448D-B828-012C44909531}" type="slidenum">
              <a:rPr lang="fr-FR" smtClean="0"/>
              <a:pPr/>
              <a:t>10</a:t>
            </a:fld>
            <a:endParaRPr lang="fr-FR"/>
          </a:p>
        </p:txBody>
      </p:sp>
    </p:spTree>
    <p:extLst>
      <p:ext uri="{BB962C8B-B14F-4D97-AF65-F5344CB8AC3E}">
        <p14:creationId xmlns:p14="http://schemas.microsoft.com/office/powerpoint/2010/main" val="229073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DD598726-F312-4B6F-A1CC-3EFF437A2125}"/>
              </a:ext>
            </a:extLst>
          </p:cNvPr>
          <p:cNvSpPr>
            <a:spLocks noGrp="1"/>
          </p:cNvSpPr>
          <p:nvPr>
            <p:ph type="title"/>
          </p:nvPr>
        </p:nvSpPr>
        <p:spPr>
          <a:xfrm>
            <a:off x="334963" y="448575"/>
            <a:ext cx="10344539" cy="793630"/>
          </a:xfrm>
        </p:spPr>
        <p:txBody>
          <a:bodyPr/>
          <a:lstStyle/>
          <a:p>
            <a:r>
              <a:rPr lang="en-US" dirty="0"/>
              <a:t>Chiffres du </a:t>
            </a:r>
            <a:r>
              <a:rPr lang="en-US" dirty="0" err="1"/>
              <a:t>secteur</a:t>
            </a:r>
            <a:endParaRPr lang="en-US" dirty="0"/>
          </a:p>
        </p:txBody>
      </p:sp>
      <p:pic>
        <p:nvPicPr>
          <p:cNvPr id="9" name="Image 8" descr="Une image contenant texte, capture d’écran, extérieur&#10;&#10;Description générée automatiquement">
            <a:extLst>
              <a:ext uri="{FF2B5EF4-FFF2-40B4-BE49-F238E27FC236}">
                <a16:creationId xmlns:a16="http://schemas.microsoft.com/office/drawing/2014/main" id="{63DD41D8-C86B-4664-92E2-3ACBE494D405}"/>
              </a:ext>
            </a:extLst>
          </p:cNvPr>
          <p:cNvPicPr>
            <a:picLocks noChangeAspect="1"/>
          </p:cNvPicPr>
          <p:nvPr/>
        </p:nvPicPr>
        <p:blipFill>
          <a:blip r:embed="rId2"/>
          <a:stretch>
            <a:fillRect/>
          </a:stretch>
        </p:blipFill>
        <p:spPr>
          <a:xfrm>
            <a:off x="4288758" y="1427162"/>
            <a:ext cx="3200146" cy="4368800"/>
          </a:xfrm>
          <a:prstGeom prst="rect">
            <a:avLst/>
          </a:prstGeom>
          <a:noFill/>
        </p:spPr>
      </p:pic>
      <p:sp>
        <p:nvSpPr>
          <p:cNvPr id="4" name="Espace réservé du numéro de diapositive 3">
            <a:extLst>
              <a:ext uri="{FF2B5EF4-FFF2-40B4-BE49-F238E27FC236}">
                <a16:creationId xmlns:a16="http://schemas.microsoft.com/office/drawing/2014/main" id="{7140611A-8A12-47A9-B1C6-478B4A3F9A82}"/>
              </a:ext>
            </a:extLst>
          </p:cNvPr>
          <p:cNvSpPr>
            <a:spLocks noGrp="1"/>
          </p:cNvSpPr>
          <p:nvPr>
            <p:ph type="sldNum" sz="quarter" idx="14"/>
          </p:nvPr>
        </p:nvSpPr>
        <p:spPr>
          <a:xfrm>
            <a:off x="11576471" y="3260785"/>
            <a:ext cx="571500" cy="350777"/>
          </a:xfrm>
        </p:spPr>
        <p:txBody>
          <a:bodyPr anchor="ctr">
            <a:normAutofit/>
          </a:bodyPr>
          <a:lstStyle/>
          <a:p>
            <a:pPr>
              <a:spcAft>
                <a:spcPts val="600"/>
              </a:spcAft>
            </a:pPr>
            <a:fld id="{656486BD-63F9-448D-B828-012C44909531}" type="slidenum">
              <a:rPr lang="fr-FR" smtClean="0"/>
              <a:pPr>
                <a:spcAft>
                  <a:spcPts val="600"/>
                </a:spcAft>
              </a:pPr>
              <a:t>11</a:t>
            </a:fld>
            <a:endParaRPr lang="fr-FR"/>
          </a:p>
        </p:txBody>
      </p:sp>
    </p:spTree>
    <p:extLst>
      <p:ext uri="{BB962C8B-B14F-4D97-AF65-F5344CB8AC3E}">
        <p14:creationId xmlns:p14="http://schemas.microsoft.com/office/powerpoint/2010/main" val="1167242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DD598726-F312-4B6F-A1CC-3EFF437A2125}"/>
              </a:ext>
            </a:extLst>
          </p:cNvPr>
          <p:cNvSpPr>
            <a:spLocks noGrp="1"/>
          </p:cNvSpPr>
          <p:nvPr>
            <p:ph type="title"/>
          </p:nvPr>
        </p:nvSpPr>
        <p:spPr>
          <a:xfrm>
            <a:off x="334963" y="448575"/>
            <a:ext cx="10344539" cy="793630"/>
          </a:xfrm>
        </p:spPr>
        <p:txBody>
          <a:bodyPr>
            <a:normAutofit/>
          </a:bodyPr>
          <a:lstStyle/>
          <a:p>
            <a:r>
              <a:rPr lang="en-US" dirty="0"/>
              <a:t>8 </a:t>
            </a:r>
            <a:r>
              <a:rPr lang="en-US" dirty="0" err="1"/>
              <a:t>bonnes</a:t>
            </a:r>
            <a:r>
              <a:rPr lang="en-US" dirty="0"/>
              <a:t> raisons de </a:t>
            </a:r>
            <a:r>
              <a:rPr lang="en-US" dirty="0" err="1"/>
              <a:t>rejoindre</a:t>
            </a:r>
            <a:r>
              <a:rPr lang="en-US" dirty="0"/>
              <a:t> un cabinet</a:t>
            </a:r>
          </a:p>
        </p:txBody>
      </p:sp>
      <p:sp>
        <p:nvSpPr>
          <p:cNvPr id="4" name="Espace réservé du numéro de diapositive 3">
            <a:extLst>
              <a:ext uri="{FF2B5EF4-FFF2-40B4-BE49-F238E27FC236}">
                <a16:creationId xmlns:a16="http://schemas.microsoft.com/office/drawing/2014/main" id="{7140611A-8A12-47A9-B1C6-478B4A3F9A82}"/>
              </a:ext>
            </a:extLst>
          </p:cNvPr>
          <p:cNvSpPr>
            <a:spLocks noGrp="1"/>
          </p:cNvSpPr>
          <p:nvPr>
            <p:ph type="sldNum" sz="quarter" idx="14"/>
          </p:nvPr>
        </p:nvSpPr>
        <p:spPr>
          <a:xfrm>
            <a:off x="11576471" y="3260785"/>
            <a:ext cx="571500" cy="350777"/>
          </a:xfrm>
        </p:spPr>
        <p:txBody>
          <a:bodyPr anchor="ctr">
            <a:normAutofit/>
          </a:bodyPr>
          <a:lstStyle/>
          <a:p>
            <a:pPr>
              <a:spcAft>
                <a:spcPts val="600"/>
              </a:spcAft>
            </a:pPr>
            <a:fld id="{656486BD-63F9-448D-B828-012C44909531}" type="slidenum">
              <a:rPr lang="fr-FR" smtClean="0"/>
              <a:pPr>
                <a:spcAft>
                  <a:spcPts val="600"/>
                </a:spcAft>
              </a:pPr>
              <a:t>12</a:t>
            </a:fld>
            <a:endParaRPr lang="fr-FR"/>
          </a:p>
        </p:txBody>
      </p:sp>
      <p:sp>
        <p:nvSpPr>
          <p:cNvPr id="6" name="ZoneTexte 5">
            <a:extLst>
              <a:ext uri="{FF2B5EF4-FFF2-40B4-BE49-F238E27FC236}">
                <a16:creationId xmlns:a16="http://schemas.microsoft.com/office/drawing/2014/main" id="{C06F02C0-AA6A-4EA6-8C51-7361CD6F9BBD}"/>
              </a:ext>
            </a:extLst>
          </p:cNvPr>
          <p:cNvSpPr txBox="1"/>
          <p:nvPr/>
        </p:nvSpPr>
        <p:spPr>
          <a:xfrm>
            <a:off x="484909" y="1325353"/>
            <a:ext cx="6097190" cy="1020921"/>
          </a:xfrm>
          <a:prstGeom prst="rect">
            <a:avLst/>
          </a:prstGeom>
          <a:noFill/>
        </p:spPr>
        <p:txBody>
          <a:bodyPr wrap="square">
            <a:spAutoFit/>
          </a:bodyPr>
          <a:lstStyle/>
          <a:p>
            <a:pPr>
              <a:lnSpc>
                <a:spcPct val="115000"/>
              </a:lnSpc>
            </a:pPr>
            <a:r>
              <a:rPr lang="fr-FR" sz="1800" b="1">
                <a:effectLst/>
                <a:latin typeface="Arial" panose="020B0604020202020204" pitchFamily="34" charset="0"/>
                <a:ea typeface="Arial" panose="020B0604020202020204" pitchFamily="34" charset="0"/>
              </a:rPr>
              <a:t>Un secteur qui ne connaît pas la crise et recrute à tous les niveaux de bac+3 à bac+5, également en alternance</a:t>
            </a:r>
            <a:endParaRPr lang="fr-FR" sz="1400" dirty="0">
              <a:effectLst/>
              <a:latin typeface="Arial" panose="020B0604020202020204" pitchFamily="34" charset="0"/>
              <a:ea typeface="Arial" panose="020B0604020202020204" pitchFamily="34" charset="0"/>
            </a:endParaRPr>
          </a:p>
        </p:txBody>
      </p:sp>
      <p:sp>
        <p:nvSpPr>
          <p:cNvPr id="8" name="ZoneTexte 7">
            <a:extLst>
              <a:ext uri="{FF2B5EF4-FFF2-40B4-BE49-F238E27FC236}">
                <a16:creationId xmlns:a16="http://schemas.microsoft.com/office/drawing/2014/main" id="{CB732242-E4CE-4DF1-A007-5289394C6964}"/>
              </a:ext>
            </a:extLst>
          </p:cNvPr>
          <p:cNvSpPr txBox="1"/>
          <p:nvPr/>
        </p:nvSpPr>
        <p:spPr>
          <a:xfrm>
            <a:off x="5672927" y="2239864"/>
            <a:ext cx="6095064" cy="1020921"/>
          </a:xfrm>
          <a:prstGeom prst="rect">
            <a:avLst/>
          </a:prstGeom>
          <a:noFill/>
        </p:spPr>
        <p:txBody>
          <a:bodyPr wrap="square">
            <a:spAutoFit/>
          </a:bodyPr>
          <a:lstStyle/>
          <a:p>
            <a:pPr>
              <a:lnSpc>
                <a:spcPct val="115000"/>
              </a:lnSpc>
            </a:pPr>
            <a:r>
              <a:rPr lang="fr-FR" sz="1800" b="1" dirty="0">
                <a:effectLst/>
                <a:latin typeface="Arial" panose="020B0604020202020204" pitchFamily="34" charset="0"/>
                <a:ea typeface="Arial" panose="020B0604020202020204" pitchFamily="34" charset="0"/>
              </a:rPr>
              <a:t>Un secteur en pleine mutation jonglant avec les outils numériques. Développement de missions à forte valeur ajoutée</a:t>
            </a:r>
            <a:endParaRPr lang="fr-FR" sz="1400" dirty="0">
              <a:effectLst/>
              <a:latin typeface="Arial" panose="020B0604020202020204" pitchFamily="34" charset="0"/>
              <a:ea typeface="Arial" panose="020B0604020202020204" pitchFamily="34" charset="0"/>
            </a:endParaRPr>
          </a:p>
        </p:txBody>
      </p:sp>
      <p:sp>
        <p:nvSpPr>
          <p:cNvPr id="10" name="ZoneTexte 9">
            <a:extLst>
              <a:ext uri="{FF2B5EF4-FFF2-40B4-BE49-F238E27FC236}">
                <a16:creationId xmlns:a16="http://schemas.microsoft.com/office/drawing/2014/main" id="{BC0C7989-00BC-445D-9573-17E4868260DA}"/>
              </a:ext>
            </a:extLst>
          </p:cNvPr>
          <p:cNvSpPr txBox="1"/>
          <p:nvPr/>
        </p:nvSpPr>
        <p:spPr>
          <a:xfrm>
            <a:off x="487035" y="2558412"/>
            <a:ext cx="6095064" cy="383823"/>
          </a:xfrm>
          <a:prstGeom prst="rect">
            <a:avLst/>
          </a:prstGeom>
          <a:noFill/>
        </p:spPr>
        <p:txBody>
          <a:bodyPr wrap="square">
            <a:spAutoFit/>
          </a:bodyPr>
          <a:lstStyle/>
          <a:p>
            <a:pPr>
              <a:lnSpc>
                <a:spcPct val="115000"/>
              </a:lnSpc>
            </a:pPr>
            <a:r>
              <a:rPr lang="fr-FR" sz="1800" b="1" dirty="0">
                <a:effectLst/>
                <a:latin typeface="Arial" panose="020B0604020202020204" pitchFamily="34" charset="0"/>
                <a:ea typeface="Arial" panose="020B0604020202020204" pitchFamily="34" charset="0"/>
              </a:rPr>
              <a:t>Un travail en équipe, en mode collaboratif</a:t>
            </a:r>
            <a:endParaRPr lang="fr-FR" sz="1400" dirty="0">
              <a:effectLst/>
              <a:latin typeface="Arial" panose="020B0604020202020204" pitchFamily="34" charset="0"/>
              <a:ea typeface="Arial" panose="020B0604020202020204" pitchFamily="34" charset="0"/>
            </a:endParaRPr>
          </a:p>
        </p:txBody>
      </p:sp>
      <p:sp>
        <p:nvSpPr>
          <p:cNvPr id="12" name="ZoneTexte 11">
            <a:extLst>
              <a:ext uri="{FF2B5EF4-FFF2-40B4-BE49-F238E27FC236}">
                <a16:creationId xmlns:a16="http://schemas.microsoft.com/office/drawing/2014/main" id="{1B38A827-0C0E-4C22-94DC-61D6987FF15F}"/>
              </a:ext>
            </a:extLst>
          </p:cNvPr>
          <p:cNvSpPr txBox="1"/>
          <p:nvPr/>
        </p:nvSpPr>
        <p:spPr>
          <a:xfrm>
            <a:off x="422139" y="3581868"/>
            <a:ext cx="6095064" cy="383823"/>
          </a:xfrm>
          <a:prstGeom prst="rect">
            <a:avLst/>
          </a:prstGeom>
          <a:noFill/>
        </p:spPr>
        <p:txBody>
          <a:bodyPr wrap="square">
            <a:spAutoFit/>
          </a:bodyPr>
          <a:lstStyle/>
          <a:p>
            <a:pPr>
              <a:lnSpc>
                <a:spcPct val="115000"/>
              </a:lnSpc>
            </a:pPr>
            <a:r>
              <a:rPr lang="fr-FR" sz="1800" b="1" dirty="0">
                <a:effectLst/>
                <a:latin typeface="Arial" panose="020B0604020202020204" pitchFamily="34" charset="0"/>
                <a:ea typeface="Arial" panose="020B0604020202020204" pitchFamily="34" charset="0"/>
              </a:rPr>
              <a:t>Pluralité de missions pour des clientèles de tout type</a:t>
            </a:r>
            <a:endParaRPr lang="fr-FR" sz="1400" dirty="0">
              <a:effectLst/>
              <a:latin typeface="Arial" panose="020B0604020202020204" pitchFamily="34" charset="0"/>
              <a:ea typeface="Arial" panose="020B0604020202020204" pitchFamily="34" charset="0"/>
            </a:endParaRPr>
          </a:p>
        </p:txBody>
      </p:sp>
      <p:sp>
        <p:nvSpPr>
          <p:cNvPr id="15" name="ZoneTexte 14">
            <a:extLst>
              <a:ext uri="{FF2B5EF4-FFF2-40B4-BE49-F238E27FC236}">
                <a16:creationId xmlns:a16="http://schemas.microsoft.com/office/drawing/2014/main" id="{1DC68000-9EE5-4A52-87A4-CF5B3B001EE7}"/>
              </a:ext>
            </a:extLst>
          </p:cNvPr>
          <p:cNvSpPr txBox="1"/>
          <p:nvPr/>
        </p:nvSpPr>
        <p:spPr>
          <a:xfrm>
            <a:off x="5613819" y="4524309"/>
            <a:ext cx="6095064" cy="702372"/>
          </a:xfrm>
          <a:prstGeom prst="rect">
            <a:avLst/>
          </a:prstGeom>
          <a:noFill/>
        </p:spPr>
        <p:txBody>
          <a:bodyPr wrap="square">
            <a:spAutoFit/>
          </a:bodyPr>
          <a:lstStyle/>
          <a:p>
            <a:pPr>
              <a:lnSpc>
                <a:spcPct val="115000"/>
              </a:lnSpc>
            </a:pPr>
            <a:r>
              <a:rPr lang="fr-FR" sz="1800" b="1" dirty="0">
                <a:effectLst/>
                <a:latin typeface="Arial" panose="020B0604020202020204" pitchFamily="34" charset="0"/>
                <a:ea typeface="Arial" panose="020B0604020202020204" pitchFamily="34" charset="0"/>
              </a:rPr>
              <a:t>Une évolution rapide et des opportunités au sein du cabinet </a:t>
            </a:r>
            <a:endParaRPr lang="fr-FR" sz="1400" dirty="0">
              <a:effectLst/>
              <a:latin typeface="Arial" panose="020B0604020202020204" pitchFamily="34" charset="0"/>
              <a:ea typeface="Arial" panose="020B0604020202020204" pitchFamily="34" charset="0"/>
            </a:endParaRPr>
          </a:p>
        </p:txBody>
      </p:sp>
      <p:sp>
        <p:nvSpPr>
          <p:cNvPr id="16" name="ZoneTexte 15">
            <a:extLst>
              <a:ext uri="{FF2B5EF4-FFF2-40B4-BE49-F238E27FC236}">
                <a16:creationId xmlns:a16="http://schemas.microsoft.com/office/drawing/2014/main" id="{1E42577B-5D69-4CE6-BD75-8E4B9374B858}"/>
              </a:ext>
            </a:extLst>
          </p:cNvPr>
          <p:cNvSpPr txBox="1"/>
          <p:nvPr/>
        </p:nvSpPr>
        <p:spPr>
          <a:xfrm>
            <a:off x="2884848" y="5790006"/>
            <a:ext cx="6095064" cy="646331"/>
          </a:xfrm>
          <a:prstGeom prst="rect">
            <a:avLst/>
          </a:prstGeom>
          <a:noFill/>
        </p:spPr>
        <p:txBody>
          <a:bodyPr wrap="square">
            <a:spAutoFit/>
          </a:bodyPr>
          <a:lstStyle/>
          <a:p>
            <a:r>
              <a:rPr lang="fr-FR" sz="1800" b="1" dirty="0">
                <a:effectLst/>
                <a:latin typeface="Arial" panose="020B0604020202020204" pitchFamily="34" charset="0"/>
                <a:ea typeface="Arial" panose="020B0604020202020204" pitchFamily="34" charset="0"/>
              </a:rPr>
              <a:t>Des missions au cœur de l’économie auprès des chefs d’entreprise</a:t>
            </a:r>
            <a:endParaRPr lang="fr-FR" dirty="0"/>
          </a:p>
        </p:txBody>
      </p:sp>
      <p:sp>
        <p:nvSpPr>
          <p:cNvPr id="18" name="ZoneTexte 17">
            <a:extLst>
              <a:ext uri="{FF2B5EF4-FFF2-40B4-BE49-F238E27FC236}">
                <a16:creationId xmlns:a16="http://schemas.microsoft.com/office/drawing/2014/main" id="{7C08A7F0-7999-4024-80C3-71704E750020}"/>
              </a:ext>
            </a:extLst>
          </p:cNvPr>
          <p:cNvSpPr txBox="1"/>
          <p:nvPr/>
        </p:nvSpPr>
        <p:spPr>
          <a:xfrm>
            <a:off x="1499224" y="4685937"/>
            <a:ext cx="6095064" cy="383823"/>
          </a:xfrm>
          <a:prstGeom prst="rect">
            <a:avLst/>
          </a:prstGeom>
          <a:noFill/>
        </p:spPr>
        <p:txBody>
          <a:bodyPr wrap="square">
            <a:spAutoFit/>
          </a:bodyPr>
          <a:lstStyle/>
          <a:p>
            <a:pPr>
              <a:lnSpc>
                <a:spcPct val="115000"/>
              </a:lnSpc>
            </a:pPr>
            <a:r>
              <a:rPr lang="fr-FR" sz="1800" b="1" dirty="0">
                <a:effectLst/>
                <a:latin typeface="Arial" panose="020B0604020202020204" pitchFamily="34" charset="0"/>
                <a:ea typeface="Arial" panose="020B0604020202020204" pitchFamily="34" charset="0"/>
              </a:rPr>
              <a:t>Collaborateur comptable 2.0</a:t>
            </a:r>
            <a:endParaRPr lang="fr-FR" sz="1400" dirty="0">
              <a:effectLst/>
              <a:latin typeface="Arial" panose="020B0604020202020204" pitchFamily="34" charset="0"/>
              <a:ea typeface="Arial" panose="020B0604020202020204" pitchFamily="34" charset="0"/>
            </a:endParaRPr>
          </a:p>
        </p:txBody>
      </p:sp>
      <p:sp>
        <p:nvSpPr>
          <p:cNvPr id="20" name="ZoneTexte 19">
            <a:extLst>
              <a:ext uri="{FF2B5EF4-FFF2-40B4-BE49-F238E27FC236}">
                <a16:creationId xmlns:a16="http://schemas.microsoft.com/office/drawing/2014/main" id="{DA575EA5-972D-4F3D-AF25-B06BE4C86A6D}"/>
              </a:ext>
            </a:extLst>
          </p:cNvPr>
          <p:cNvSpPr txBox="1"/>
          <p:nvPr/>
        </p:nvSpPr>
        <p:spPr>
          <a:xfrm>
            <a:off x="6368544" y="1335466"/>
            <a:ext cx="6095064" cy="702372"/>
          </a:xfrm>
          <a:prstGeom prst="rect">
            <a:avLst/>
          </a:prstGeom>
          <a:noFill/>
        </p:spPr>
        <p:txBody>
          <a:bodyPr wrap="square">
            <a:spAutoFit/>
          </a:bodyPr>
          <a:lstStyle/>
          <a:p>
            <a:pPr>
              <a:lnSpc>
                <a:spcPct val="115000"/>
              </a:lnSpc>
            </a:pPr>
            <a:r>
              <a:rPr lang="fr-FR" sz="1800" b="1" dirty="0">
                <a:effectLst/>
                <a:latin typeface="Arial" panose="020B0604020202020204" pitchFamily="34" charset="0"/>
                <a:ea typeface="Arial" panose="020B0604020202020204" pitchFamily="34" charset="0"/>
              </a:rPr>
              <a:t>Des métiers qui ont du sens et une utilité au service des entreprises</a:t>
            </a:r>
            <a:endParaRPr lang="fr-FR" sz="14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361750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B3F981-01D7-4AFB-9444-870251D18892}"/>
              </a:ext>
            </a:extLst>
          </p:cNvPr>
          <p:cNvSpPr>
            <a:spLocks noGrp="1"/>
          </p:cNvSpPr>
          <p:nvPr>
            <p:ph type="title"/>
          </p:nvPr>
        </p:nvSpPr>
        <p:spPr/>
        <p:txBody>
          <a:bodyPr>
            <a:normAutofit fontScale="90000"/>
          </a:bodyPr>
          <a:lstStyle/>
          <a:p>
            <a:r>
              <a:rPr lang="fr-FR" dirty="0"/>
              <a:t>Expert-comptable : le conseil au cœur du métier</a:t>
            </a:r>
          </a:p>
        </p:txBody>
      </p:sp>
      <p:sp>
        <p:nvSpPr>
          <p:cNvPr id="3" name="Espace réservé du contenu 2">
            <a:extLst>
              <a:ext uri="{FF2B5EF4-FFF2-40B4-BE49-F238E27FC236}">
                <a16:creationId xmlns:a16="http://schemas.microsoft.com/office/drawing/2014/main" id="{3F3A8095-C53C-4F66-AC35-A44D6B226E1B}"/>
              </a:ext>
            </a:extLst>
          </p:cNvPr>
          <p:cNvSpPr>
            <a:spLocks noGrp="1"/>
          </p:cNvSpPr>
          <p:nvPr>
            <p:ph sz="quarter" idx="12"/>
          </p:nvPr>
        </p:nvSpPr>
        <p:spPr/>
        <p:txBody>
          <a:bodyPr>
            <a:normAutofit/>
          </a:bodyPr>
          <a:lstStyle/>
          <a:p>
            <a:r>
              <a:rPr lang="fr-FR" dirty="0">
                <a:hlinkClick r:id="rId2"/>
              </a:rPr>
              <a:t>https://csoec.box.com/s/irq60qmhsw7z9dyb8x8hdhxahwpq98dk</a:t>
            </a:r>
            <a:endParaRPr lang="fr-FR" dirty="0"/>
          </a:p>
          <a:p>
            <a:pPr marL="0" indent="0">
              <a:buNone/>
            </a:pPr>
            <a:endParaRPr lang="fr-FR" dirty="0"/>
          </a:p>
        </p:txBody>
      </p:sp>
      <p:sp>
        <p:nvSpPr>
          <p:cNvPr id="4" name="Espace réservé du numéro de diapositive 3">
            <a:extLst>
              <a:ext uri="{FF2B5EF4-FFF2-40B4-BE49-F238E27FC236}">
                <a16:creationId xmlns:a16="http://schemas.microsoft.com/office/drawing/2014/main" id="{7140611A-8A12-47A9-B1C6-478B4A3F9A82}"/>
              </a:ext>
            </a:extLst>
          </p:cNvPr>
          <p:cNvSpPr>
            <a:spLocks noGrp="1"/>
          </p:cNvSpPr>
          <p:nvPr>
            <p:ph type="sldNum" sz="quarter" idx="14"/>
          </p:nvPr>
        </p:nvSpPr>
        <p:spPr/>
        <p:txBody>
          <a:bodyPr/>
          <a:lstStyle/>
          <a:p>
            <a:fld id="{656486BD-63F9-448D-B828-012C44909531}" type="slidenum">
              <a:rPr lang="fr-FR" smtClean="0"/>
              <a:pPr/>
              <a:t>13</a:t>
            </a:fld>
            <a:endParaRPr lang="fr-FR"/>
          </a:p>
        </p:txBody>
      </p:sp>
    </p:spTree>
    <p:extLst>
      <p:ext uri="{BB962C8B-B14F-4D97-AF65-F5344CB8AC3E}">
        <p14:creationId xmlns:p14="http://schemas.microsoft.com/office/powerpoint/2010/main" val="1066541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B3F981-01D7-4AFB-9444-870251D18892}"/>
              </a:ext>
            </a:extLst>
          </p:cNvPr>
          <p:cNvSpPr>
            <a:spLocks noGrp="1"/>
          </p:cNvSpPr>
          <p:nvPr>
            <p:ph type="title"/>
          </p:nvPr>
        </p:nvSpPr>
        <p:spPr/>
        <p:txBody>
          <a:bodyPr>
            <a:normAutofit fontScale="90000"/>
          </a:bodyPr>
          <a:lstStyle/>
          <a:p>
            <a:r>
              <a:rPr lang="fr-FR" dirty="0"/>
              <a:t>Expert-comptable : le conseil au cœur du métier</a:t>
            </a:r>
          </a:p>
        </p:txBody>
      </p:sp>
      <p:sp>
        <p:nvSpPr>
          <p:cNvPr id="3" name="Espace réservé du contenu 2">
            <a:extLst>
              <a:ext uri="{FF2B5EF4-FFF2-40B4-BE49-F238E27FC236}">
                <a16:creationId xmlns:a16="http://schemas.microsoft.com/office/drawing/2014/main" id="{3F3A8095-C53C-4F66-AC35-A44D6B226E1B}"/>
              </a:ext>
            </a:extLst>
          </p:cNvPr>
          <p:cNvSpPr>
            <a:spLocks noGrp="1"/>
          </p:cNvSpPr>
          <p:nvPr>
            <p:ph sz="quarter" idx="12"/>
          </p:nvPr>
        </p:nvSpPr>
        <p:spPr/>
        <p:txBody>
          <a:bodyPr>
            <a:normAutofit/>
          </a:bodyPr>
          <a:lstStyle/>
          <a:p>
            <a:r>
              <a:rPr lang="fr-FR" dirty="0"/>
              <a:t>https://csoec.box.com/s/rl8sanvl1fncw6ct9ytplpbqf2otufh3</a:t>
            </a:r>
          </a:p>
        </p:txBody>
      </p:sp>
      <p:sp>
        <p:nvSpPr>
          <p:cNvPr id="4" name="Espace réservé du numéro de diapositive 3">
            <a:extLst>
              <a:ext uri="{FF2B5EF4-FFF2-40B4-BE49-F238E27FC236}">
                <a16:creationId xmlns:a16="http://schemas.microsoft.com/office/drawing/2014/main" id="{7140611A-8A12-47A9-B1C6-478B4A3F9A82}"/>
              </a:ext>
            </a:extLst>
          </p:cNvPr>
          <p:cNvSpPr>
            <a:spLocks noGrp="1"/>
          </p:cNvSpPr>
          <p:nvPr>
            <p:ph type="sldNum" sz="quarter" idx="14"/>
          </p:nvPr>
        </p:nvSpPr>
        <p:spPr/>
        <p:txBody>
          <a:bodyPr/>
          <a:lstStyle/>
          <a:p>
            <a:fld id="{656486BD-63F9-448D-B828-012C44909531}" type="slidenum">
              <a:rPr lang="fr-FR" smtClean="0"/>
              <a:pPr/>
              <a:t>14</a:t>
            </a:fld>
            <a:endParaRPr lang="fr-FR"/>
          </a:p>
        </p:txBody>
      </p:sp>
    </p:spTree>
    <p:extLst>
      <p:ext uri="{BB962C8B-B14F-4D97-AF65-F5344CB8AC3E}">
        <p14:creationId xmlns:p14="http://schemas.microsoft.com/office/powerpoint/2010/main" val="3928045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AE0F85-EC05-4EBA-B810-99459268107E}"/>
              </a:ext>
            </a:extLst>
          </p:cNvPr>
          <p:cNvSpPr>
            <a:spLocks noGrp="1"/>
          </p:cNvSpPr>
          <p:nvPr>
            <p:ph type="title"/>
          </p:nvPr>
        </p:nvSpPr>
        <p:spPr/>
        <p:txBody>
          <a:bodyPr>
            <a:normAutofit fontScale="90000"/>
          </a:bodyPr>
          <a:lstStyle/>
          <a:p>
            <a:r>
              <a:rPr lang="fr-FR" dirty="0"/>
              <a:t>Découverte d’un secteur, d’une profession et des métiers en cabinet</a:t>
            </a:r>
          </a:p>
        </p:txBody>
      </p:sp>
      <p:sp>
        <p:nvSpPr>
          <p:cNvPr id="3" name="Espace réservé du contenu 2">
            <a:extLst>
              <a:ext uri="{FF2B5EF4-FFF2-40B4-BE49-F238E27FC236}">
                <a16:creationId xmlns:a16="http://schemas.microsoft.com/office/drawing/2014/main" id="{F4092B3F-A53D-486E-B869-92E70862008B}"/>
              </a:ext>
            </a:extLst>
          </p:cNvPr>
          <p:cNvSpPr>
            <a:spLocks noGrp="1"/>
          </p:cNvSpPr>
          <p:nvPr>
            <p:ph sz="quarter" idx="12"/>
          </p:nvPr>
        </p:nvSpPr>
        <p:spPr/>
        <p:txBody>
          <a:bodyPr/>
          <a:lstStyle/>
          <a:p>
            <a:r>
              <a:rPr lang="fr-FR" dirty="0"/>
              <a:t>Les missions en cabinet</a:t>
            </a:r>
          </a:p>
          <a:p>
            <a:r>
              <a:rPr lang="fr-FR" dirty="0"/>
              <a:t>Toutes les raisons de travailler en cabinet </a:t>
            </a:r>
          </a:p>
        </p:txBody>
      </p:sp>
      <p:sp>
        <p:nvSpPr>
          <p:cNvPr id="4" name="Espace réservé du numéro de diapositive 3">
            <a:extLst>
              <a:ext uri="{FF2B5EF4-FFF2-40B4-BE49-F238E27FC236}">
                <a16:creationId xmlns:a16="http://schemas.microsoft.com/office/drawing/2014/main" id="{D03CCD06-B0BB-4C9C-8FC1-005516410EEA}"/>
              </a:ext>
            </a:extLst>
          </p:cNvPr>
          <p:cNvSpPr>
            <a:spLocks noGrp="1"/>
          </p:cNvSpPr>
          <p:nvPr>
            <p:ph type="sldNum" sz="quarter" idx="14"/>
          </p:nvPr>
        </p:nvSpPr>
        <p:spPr/>
        <p:txBody>
          <a:bodyPr/>
          <a:lstStyle/>
          <a:p>
            <a:fld id="{656486BD-63F9-448D-B828-012C44909531}" type="slidenum">
              <a:rPr lang="fr-FR" smtClean="0"/>
              <a:pPr/>
              <a:t>2</a:t>
            </a:fld>
            <a:endParaRPr lang="fr-FR"/>
          </a:p>
        </p:txBody>
      </p:sp>
    </p:spTree>
    <p:extLst>
      <p:ext uri="{BB962C8B-B14F-4D97-AF65-F5344CB8AC3E}">
        <p14:creationId xmlns:p14="http://schemas.microsoft.com/office/powerpoint/2010/main" val="1291462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AE0F85-EC05-4EBA-B810-99459268107E}"/>
              </a:ext>
            </a:extLst>
          </p:cNvPr>
          <p:cNvSpPr>
            <a:spLocks noGrp="1"/>
          </p:cNvSpPr>
          <p:nvPr>
            <p:ph type="title"/>
          </p:nvPr>
        </p:nvSpPr>
        <p:spPr/>
        <p:txBody>
          <a:bodyPr/>
          <a:lstStyle/>
          <a:p>
            <a:r>
              <a:rPr lang="fr-FR" dirty="0"/>
              <a:t>Présentation d’un secteur qui recrute</a:t>
            </a:r>
          </a:p>
        </p:txBody>
      </p:sp>
      <p:sp>
        <p:nvSpPr>
          <p:cNvPr id="3" name="Espace réservé du contenu 2">
            <a:extLst>
              <a:ext uri="{FF2B5EF4-FFF2-40B4-BE49-F238E27FC236}">
                <a16:creationId xmlns:a16="http://schemas.microsoft.com/office/drawing/2014/main" id="{F4092B3F-A53D-486E-B869-92E70862008B}"/>
              </a:ext>
            </a:extLst>
          </p:cNvPr>
          <p:cNvSpPr>
            <a:spLocks noGrp="1"/>
          </p:cNvSpPr>
          <p:nvPr>
            <p:ph sz="quarter" idx="12"/>
          </p:nvPr>
        </p:nvSpPr>
        <p:spPr/>
        <p:txBody>
          <a:bodyPr/>
          <a:lstStyle/>
          <a:p>
            <a:r>
              <a:rPr lang="fr-FR" dirty="0">
                <a:hlinkClick r:id="rId2"/>
              </a:rPr>
              <a:t>https://csoec.box.com/s/p9m8q8lpxjsqtz9zmnsnwpgkgvlng85y</a:t>
            </a:r>
            <a:endParaRPr lang="fr-FR" dirty="0"/>
          </a:p>
          <a:p>
            <a:pPr marL="0" indent="0">
              <a:buNone/>
            </a:pPr>
            <a:endParaRPr lang="fr-FR" dirty="0"/>
          </a:p>
        </p:txBody>
      </p:sp>
      <p:sp>
        <p:nvSpPr>
          <p:cNvPr id="4" name="Espace réservé du numéro de diapositive 3">
            <a:extLst>
              <a:ext uri="{FF2B5EF4-FFF2-40B4-BE49-F238E27FC236}">
                <a16:creationId xmlns:a16="http://schemas.microsoft.com/office/drawing/2014/main" id="{D03CCD06-B0BB-4C9C-8FC1-005516410EEA}"/>
              </a:ext>
            </a:extLst>
          </p:cNvPr>
          <p:cNvSpPr>
            <a:spLocks noGrp="1"/>
          </p:cNvSpPr>
          <p:nvPr>
            <p:ph type="sldNum" sz="quarter" idx="14"/>
          </p:nvPr>
        </p:nvSpPr>
        <p:spPr/>
        <p:txBody>
          <a:bodyPr/>
          <a:lstStyle/>
          <a:p>
            <a:fld id="{656486BD-63F9-448D-B828-012C44909531}" type="slidenum">
              <a:rPr lang="fr-FR" smtClean="0"/>
              <a:pPr/>
              <a:t>3</a:t>
            </a:fld>
            <a:endParaRPr lang="fr-FR"/>
          </a:p>
        </p:txBody>
      </p:sp>
    </p:spTree>
    <p:extLst>
      <p:ext uri="{BB962C8B-B14F-4D97-AF65-F5344CB8AC3E}">
        <p14:creationId xmlns:p14="http://schemas.microsoft.com/office/powerpoint/2010/main" val="3397710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54AB7F48-A7FC-4F06-97C7-779BF16E104E}"/>
              </a:ext>
            </a:extLst>
          </p:cNvPr>
          <p:cNvSpPr>
            <a:spLocks noGrp="1"/>
          </p:cNvSpPr>
          <p:nvPr>
            <p:ph type="sldNum" sz="quarter" idx="11"/>
          </p:nvPr>
        </p:nvSpPr>
        <p:spPr/>
        <p:txBody>
          <a:bodyPr/>
          <a:lstStyle/>
          <a:p>
            <a:fld id="{656486BD-63F9-448D-B828-012C44909531}" type="slidenum">
              <a:rPr lang="fr-FR" smtClean="0"/>
              <a:pPr/>
              <a:t>4</a:t>
            </a:fld>
            <a:endParaRPr lang="fr-FR"/>
          </a:p>
        </p:txBody>
      </p:sp>
      <p:pic>
        <p:nvPicPr>
          <p:cNvPr id="7" name="Image 6">
            <a:extLst>
              <a:ext uri="{FF2B5EF4-FFF2-40B4-BE49-F238E27FC236}">
                <a16:creationId xmlns:a16="http://schemas.microsoft.com/office/drawing/2014/main" id="{24FCB5F2-5ABA-447F-83E4-5CED2349F8A6}"/>
              </a:ext>
            </a:extLst>
          </p:cNvPr>
          <p:cNvPicPr>
            <a:picLocks noChangeAspect="1"/>
          </p:cNvPicPr>
          <p:nvPr/>
        </p:nvPicPr>
        <p:blipFill rotWithShape="1">
          <a:blip r:embed="rId2">
            <a:extLst>
              <a:ext uri="{28A0092B-C50C-407E-A947-70E740481C1C}">
                <a14:useLocalDpi xmlns:a14="http://schemas.microsoft.com/office/drawing/2010/main" val="0"/>
              </a:ext>
            </a:extLst>
          </a:blip>
          <a:srcRect r="4303"/>
          <a:stretch/>
        </p:blipFill>
        <p:spPr>
          <a:xfrm>
            <a:off x="605223" y="897842"/>
            <a:ext cx="9935288" cy="5076662"/>
          </a:xfrm>
          <a:prstGeom prst="rect">
            <a:avLst/>
          </a:prstGeom>
        </p:spPr>
      </p:pic>
    </p:spTree>
    <p:extLst>
      <p:ext uri="{BB962C8B-B14F-4D97-AF65-F5344CB8AC3E}">
        <p14:creationId xmlns:p14="http://schemas.microsoft.com/office/powerpoint/2010/main" val="1779924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21C1A5-8C57-4360-852C-BAF758A77BE5}"/>
              </a:ext>
            </a:extLst>
          </p:cNvPr>
          <p:cNvSpPr>
            <a:spLocks noGrp="1"/>
          </p:cNvSpPr>
          <p:nvPr>
            <p:ph type="title"/>
          </p:nvPr>
        </p:nvSpPr>
        <p:spPr>
          <a:xfrm>
            <a:off x="593725" y="347436"/>
            <a:ext cx="10575018" cy="1082675"/>
          </a:xfrm>
        </p:spPr>
        <p:txBody>
          <a:bodyPr/>
          <a:lstStyle/>
          <a:p>
            <a:r>
              <a:rPr lang="fr-FR" sz="4000" b="1" dirty="0"/>
              <a:t>Landing page dédiée aux étudiants sur le site public</a:t>
            </a:r>
          </a:p>
        </p:txBody>
      </p:sp>
      <p:sp>
        <p:nvSpPr>
          <p:cNvPr id="6" name="ZoneTexte 5">
            <a:extLst>
              <a:ext uri="{FF2B5EF4-FFF2-40B4-BE49-F238E27FC236}">
                <a16:creationId xmlns:a16="http://schemas.microsoft.com/office/drawing/2014/main" id="{5ED4FA86-A582-4F62-88A2-5A4E9B7B0892}"/>
              </a:ext>
            </a:extLst>
          </p:cNvPr>
          <p:cNvSpPr txBox="1"/>
          <p:nvPr/>
        </p:nvSpPr>
        <p:spPr>
          <a:xfrm>
            <a:off x="354239" y="5427889"/>
            <a:ext cx="11358790" cy="646331"/>
          </a:xfrm>
          <a:prstGeom prst="rect">
            <a:avLst/>
          </a:prstGeom>
          <a:noFill/>
        </p:spPr>
        <p:txBody>
          <a:bodyPr wrap="square">
            <a:spAutoFit/>
          </a:bodyPr>
          <a:lstStyle/>
          <a:p>
            <a:r>
              <a:rPr lang="fr-FR" dirty="0">
                <a:hlinkClick r:id="rId2"/>
              </a:rPr>
              <a:t>Retrouver cette page sur : La filière Expertise Comptable - Conseil supérieur de l'ordre des experts comptables (experts-comptables.org)</a:t>
            </a:r>
            <a:endParaRPr lang="fr-FR" dirty="0"/>
          </a:p>
        </p:txBody>
      </p:sp>
      <p:pic>
        <p:nvPicPr>
          <p:cNvPr id="8" name="Image 7">
            <a:extLst>
              <a:ext uri="{FF2B5EF4-FFF2-40B4-BE49-F238E27FC236}">
                <a16:creationId xmlns:a16="http://schemas.microsoft.com/office/drawing/2014/main" id="{1D65B071-B34F-4AA5-8D24-B825FE7F8F88}"/>
              </a:ext>
            </a:extLst>
          </p:cNvPr>
          <p:cNvPicPr>
            <a:picLocks noChangeAspect="1"/>
          </p:cNvPicPr>
          <p:nvPr/>
        </p:nvPicPr>
        <p:blipFill>
          <a:blip r:embed="rId3"/>
          <a:stretch>
            <a:fillRect/>
          </a:stretch>
        </p:blipFill>
        <p:spPr>
          <a:xfrm>
            <a:off x="696684" y="1684466"/>
            <a:ext cx="7260771" cy="3489068"/>
          </a:xfrm>
          <a:prstGeom prst="rect">
            <a:avLst/>
          </a:prstGeom>
        </p:spPr>
      </p:pic>
    </p:spTree>
    <p:extLst>
      <p:ext uri="{BB962C8B-B14F-4D97-AF65-F5344CB8AC3E}">
        <p14:creationId xmlns:p14="http://schemas.microsoft.com/office/powerpoint/2010/main" val="3934400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9A3834-385A-4DF6-B329-E9AB9D5C2EBA}"/>
              </a:ext>
            </a:extLst>
          </p:cNvPr>
          <p:cNvSpPr>
            <a:spLocks noGrp="1"/>
          </p:cNvSpPr>
          <p:nvPr>
            <p:ph type="title"/>
          </p:nvPr>
        </p:nvSpPr>
        <p:spPr/>
        <p:txBody>
          <a:bodyPr>
            <a:normAutofit/>
          </a:bodyPr>
          <a:lstStyle/>
          <a:p>
            <a:r>
              <a:rPr lang="fr-FR" dirty="0"/>
              <a:t>Des cursus à bac+3 et bac+5</a:t>
            </a:r>
          </a:p>
        </p:txBody>
      </p:sp>
      <p:sp>
        <p:nvSpPr>
          <p:cNvPr id="3" name="Espace réservé du contenu 2">
            <a:extLst>
              <a:ext uri="{FF2B5EF4-FFF2-40B4-BE49-F238E27FC236}">
                <a16:creationId xmlns:a16="http://schemas.microsoft.com/office/drawing/2014/main" id="{192F1BC1-1D08-4A2B-8E4C-300EC3AA0101}"/>
              </a:ext>
            </a:extLst>
          </p:cNvPr>
          <p:cNvSpPr>
            <a:spLocks noGrp="1"/>
          </p:cNvSpPr>
          <p:nvPr>
            <p:ph sz="quarter" idx="12"/>
          </p:nvPr>
        </p:nvSpPr>
        <p:spPr/>
        <p:txBody>
          <a:bodyPr/>
          <a:lstStyle/>
          <a:p>
            <a:r>
              <a:rPr lang="fr-FR" dirty="0"/>
              <a:t>Deux diplômes :</a:t>
            </a:r>
          </a:p>
          <a:p>
            <a:pPr lvl="1"/>
            <a:r>
              <a:rPr lang="fr-FR" dirty="0"/>
              <a:t>DCG : Bac+3 ou autres diplômes de niveau licence</a:t>
            </a:r>
          </a:p>
          <a:p>
            <a:pPr lvl="1"/>
            <a:r>
              <a:rPr lang="fr-FR" dirty="0"/>
              <a:t>DSCG : Bac+5</a:t>
            </a:r>
          </a:p>
          <a:p>
            <a:r>
              <a:rPr lang="fr-FR" dirty="0"/>
              <a:t>Ces diplômes peuvent également être obtenus par VAE et dispense d’UE</a:t>
            </a:r>
          </a:p>
          <a:p>
            <a:r>
              <a:rPr lang="fr-FR" dirty="0"/>
              <a:t>Vidéo Cursus : </a:t>
            </a:r>
            <a:r>
              <a:rPr lang="fr-FR" dirty="0">
                <a:hlinkClick r:id="rId2"/>
              </a:rPr>
              <a:t>https://csoec.box.com/s/a1lzgtfswpqrkmqfxkvuyc0orlizlxlh</a:t>
            </a:r>
            <a:r>
              <a:rPr lang="fr-FR" dirty="0"/>
              <a:t> </a:t>
            </a:r>
          </a:p>
        </p:txBody>
      </p:sp>
      <p:sp>
        <p:nvSpPr>
          <p:cNvPr id="4" name="Espace réservé du numéro de diapositive 3">
            <a:extLst>
              <a:ext uri="{FF2B5EF4-FFF2-40B4-BE49-F238E27FC236}">
                <a16:creationId xmlns:a16="http://schemas.microsoft.com/office/drawing/2014/main" id="{EA783CE2-7BF7-4470-8EFB-7DA9C8536ACB}"/>
              </a:ext>
            </a:extLst>
          </p:cNvPr>
          <p:cNvSpPr>
            <a:spLocks noGrp="1"/>
          </p:cNvSpPr>
          <p:nvPr>
            <p:ph type="sldNum" sz="quarter" idx="14"/>
          </p:nvPr>
        </p:nvSpPr>
        <p:spPr/>
        <p:txBody>
          <a:bodyPr/>
          <a:lstStyle/>
          <a:p>
            <a:fld id="{656486BD-63F9-448D-B828-012C44909531}" type="slidenum">
              <a:rPr lang="fr-FR" smtClean="0"/>
              <a:pPr/>
              <a:t>6</a:t>
            </a:fld>
            <a:endParaRPr lang="fr-FR"/>
          </a:p>
        </p:txBody>
      </p:sp>
    </p:spTree>
    <p:extLst>
      <p:ext uri="{BB962C8B-B14F-4D97-AF65-F5344CB8AC3E}">
        <p14:creationId xmlns:p14="http://schemas.microsoft.com/office/powerpoint/2010/main" val="806642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E56509-289D-46CF-BE01-A6E5883CB666}"/>
              </a:ext>
            </a:extLst>
          </p:cNvPr>
          <p:cNvSpPr>
            <a:spLocks noGrp="1"/>
          </p:cNvSpPr>
          <p:nvPr>
            <p:ph type="title"/>
          </p:nvPr>
        </p:nvSpPr>
        <p:spPr>
          <a:xfrm>
            <a:off x="593725" y="102177"/>
            <a:ext cx="9533948" cy="1054746"/>
          </a:xfrm>
        </p:spPr>
        <p:txBody>
          <a:bodyPr/>
          <a:lstStyle/>
          <a:p>
            <a:r>
              <a:rPr lang="fr-FR" sz="3600" b="1" dirty="0"/>
              <a:t>Des diplômes qui peuvent se préparer en alternance</a:t>
            </a:r>
          </a:p>
        </p:txBody>
      </p:sp>
      <p:pic>
        <p:nvPicPr>
          <p:cNvPr id="3" name="Image 2">
            <a:extLst>
              <a:ext uri="{FF2B5EF4-FFF2-40B4-BE49-F238E27FC236}">
                <a16:creationId xmlns:a16="http://schemas.microsoft.com/office/drawing/2014/main" id="{DD605E46-0319-4ED4-A7C0-EDBD7646ADCB}"/>
              </a:ext>
            </a:extLst>
          </p:cNvPr>
          <p:cNvPicPr>
            <a:picLocks noChangeAspect="1"/>
          </p:cNvPicPr>
          <p:nvPr/>
        </p:nvPicPr>
        <p:blipFill>
          <a:blip r:embed="rId2"/>
          <a:stretch>
            <a:fillRect/>
          </a:stretch>
        </p:blipFill>
        <p:spPr>
          <a:xfrm>
            <a:off x="1648277" y="1558704"/>
            <a:ext cx="3580536" cy="4742955"/>
          </a:xfrm>
          <a:prstGeom prst="rect">
            <a:avLst/>
          </a:prstGeom>
        </p:spPr>
      </p:pic>
      <p:pic>
        <p:nvPicPr>
          <p:cNvPr id="4" name="Image 3">
            <a:extLst>
              <a:ext uri="{FF2B5EF4-FFF2-40B4-BE49-F238E27FC236}">
                <a16:creationId xmlns:a16="http://schemas.microsoft.com/office/drawing/2014/main" id="{7D9CB389-C88F-49AC-A337-7144D6AA27B8}"/>
              </a:ext>
            </a:extLst>
          </p:cNvPr>
          <p:cNvPicPr>
            <a:picLocks noChangeAspect="1"/>
          </p:cNvPicPr>
          <p:nvPr/>
        </p:nvPicPr>
        <p:blipFill>
          <a:blip r:embed="rId3"/>
          <a:stretch>
            <a:fillRect/>
          </a:stretch>
        </p:blipFill>
        <p:spPr>
          <a:xfrm>
            <a:off x="6096000" y="1392450"/>
            <a:ext cx="3363625" cy="4726707"/>
          </a:xfrm>
          <a:prstGeom prst="rect">
            <a:avLst/>
          </a:prstGeom>
        </p:spPr>
      </p:pic>
    </p:spTree>
    <p:extLst>
      <p:ext uri="{BB962C8B-B14F-4D97-AF65-F5344CB8AC3E}">
        <p14:creationId xmlns:p14="http://schemas.microsoft.com/office/powerpoint/2010/main" val="1107125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9A3834-385A-4DF6-B329-E9AB9D5C2EBA}"/>
              </a:ext>
            </a:extLst>
          </p:cNvPr>
          <p:cNvSpPr>
            <a:spLocks noGrp="1"/>
          </p:cNvSpPr>
          <p:nvPr>
            <p:ph type="title"/>
          </p:nvPr>
        </p:nvSpPr>
        <p:spPr/>
        <p:txBody>
          <a:bodyPr>
            <a:normAutofit/>
          </a:bodyPr>
          <a:lstStyle/>
          <a:p>
            <a:r>
              <a:rPr lang="fr-FR" dirty="0"/>
              <a:t>Des cursus à bac+3 et bac+5</a:t>
            </a:r>
          </a:p>
        </p:txBody>
      </p:sp>
      <p:sp>
        <p:nvSpPr>
          <p:cNvPr id="3" name="Espace réservé du contenu 2">
            <a:extLst>
              <a:ext uri="{FF2B5EF4-FFF2-40B4-BE49-F238E27FC236}">
                <a16:creationId xmlns:a16="http://schemas.microsoft.com/office/drawing/2014/main" id="{192F1BC1-1D08-4A2B-8E4C-300EC3AA0101}"/>
              </a:ext>
            </a:extLst>
          </p:cNvPr>
          <p:cNvSpPr>
            <a:spLocks noGrp="1"/>
          </p:cNvSpPr>
          <p:nvPr>
            <p:ph sz="quarter" idx="12"/>
          </p:nvPr>
        </p:nvSpPr>
        <p:spPr/>
        <p:txBody>
          <a:bodyPr>
            <a:normAutofit fontScale="92500" lnSpcReduction="10000"/>
          </a:bodyPr>
          <a:lstStyle/>
          <a:p>
            <a:r>
              <a:rPr lang="fr-FR" dirty="0"/>
              <a:t>Le DCG se prépare en 3 ans dans certains lycées publics et privés sous contrat, dans les écoles privées spécialisées, ou à l’INTEC</a:t>
            </a:r>
          </a:p>
          <a:p>
            <a:r>
              <a:rPr lang="fr-FR" dirty="0"/>
              <a:t>Avec le DCG, vous exercez le métier de collaborateur comptable /chef de mission</a:t>
            </a:r>
          </a:p>
          <a:p>
            <a:pPr lvl="1"/>
            <a:r>
              <a:rPr lang="fr-FR" dirty="0"/>
              <a:t>Le collaborateur comptable participe à la production des dossiers d’expertise comptable, sous la supervision d’un chef de mission</a:t>
            </a:r>
          </a:p>
          <a:p>
            <a:pPr lvl="1"/>
            <a:r>
              <a:rPr lang="fr-FR" dirty="0"/>
              <a:t>Qualités : Réactivité et anticipation, Agilité, Sens de l’organisation et de la méthode, Bonnes compétences relationnelles, Travail en équipe, Organisation et planification des travaux, Aisance orale et écrite</a:t>
            </a:r>
          </a:p>
          <a:p>
            <a:endParaRPr lang="fr-FR" dirty="0"/>
          </a:p>
        </p:txBody>
      </p:sp>
      <p:sp>
        <p:nvSpPr>
          <p:cNvPr id="4" name="Espace réservé du numéro de diapositive 3">
            <a:extLst>
              <a:ext uri="{FF2B5EF4-FFF2-40B4-BE49-F238E27FC236}">
                <a16:creationId xmlns:a16="http://schemas.microsoft.com/office/drawing/2014/main" id="{EA783CE2-7BF7-4470-8EFB-7DA9C8536ACB}"/>
              </a:ext>
            </a:extLst>
          </p:cNvPr>
          <p:cNvSpPr>
            <a:spLocks noGrp="1"/>
          </p:cNvSpPr>
          <p:nvPr>
            <p:ph type="sldNum" sz="quarter" idx="14"/>
          </p:nvPr>
        </p:nvSpPr>
        <p:spPr/>
        <p:txBody>
          <a:bodyPr/>
          <a:lstStyle/>
          <a:p>
            <a:fld id="{656486BD-63F9-448D-B828-012C44909531}" type="slidenum">
              <a:rPr lang="fr-FR" smtClean="0"/>
              <a:pPr/>
              <a:t>8</a:t>
            </a:fld>
            <a:endParaRPr lang="fr-FR"/>
          </a:p>
        </p:txBody>
      </p:sp>
    </p:spTree>
    <p:extLst>
      <p:ext uri="{BB962C8B-B14F-4D97-AF65-F5344CB8AC3E}">
        <p14:creationId xmlns:p14="http://schemas.microsoft.com/office/powerpoint/2010/main" val="3718585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9A3834-385A-4DF6-B329-E9AB9D5C2EBA}"/>
              </a:ext>
            </a:extLst>
          </p:cNvPr>
          <p:cNvSpPr>
            <a:spLocks noGrp="1"/>
          </p:cNvSpPr>
          <p:nvPr>
            <p:ph type="title"/>
          </p:nvPr>
        </p:nvSpPr>
        <p:spPr/>
        <p:txBody>
          <a:bodyPr>
            <a:normAutofit/>
          </a:bodyPr>
          <a:lstStyle/>
          <a:p>
            <a:r>
              <a:rPr lang="fr-FR" dirty="0"/>
              <a:t>Des cursus à bac+3 et bac+5</a:t>
            </a:r>
          </a:p>
        </p:txBody>
      </p:sp>
      <p:sp>
        <p:nvSpPr>
          <p:cNvPr id="3" name="Espace réservé du contenu 2">
            <a:extLst>
              <a:ext uri="{FF2B5EF4-FFF2-40B4-BE49-F238E27FC236}">
                <a16:creationId xmlns:a16="http://schemas.microsoft.com/office/drawing/2014/main" id="{192F1BC1-1D08-4A2B-8E4C-300EC3AA0101}"/>
              </a:ext>
            </a:extLst>
          </p:cNvPr>
          <p:cNvSpPr>
            <a:spLocks noGrp="1"/>
          </p:cNvSpPr>
          <p:nvPr>
            <p:ph sz="quarter" idx="12"/>
          </p:nvPr>
        </p:nvSpPr>
        <p:spPr>
          <a:xfrm>
            <a:off x="334963" y="1477650"/>
            <a:ext cx="11107737" cy="4368800"/>
          </a:xfrm>
        </p:spPr>
        <p:txBody>
          <a:bodyPr>
            <a:normAutofit fontScale="85000" lnSpcReduction="20000"/>
          </a:bodyPr>
          <a:lstStyle/>
          <a:p>
            <a:pPr>
              <a:lnSpc>
                <a:spcPct val="80000"/>
              </a:lnSpc>
            </a:pPr>
            <a:r>
              <a:rPr lang="fr-FR" sz="3300" dirty="0"/>
              <a:t>Le DSCG se prépare en 2 ans dans certaines universités, des lycées publics ou privées, à l’INTEC ou dans les écoles privées spécialisées. Les titulaires d’un master peuvent également préparer et se présenter aux épreuves du DSCG, à leur rythme et à la carte.</a:t>
            </a:r>
          </a:p>
          <a:p>
            <a:pPr>
              <a:lnSpc>
                <a:spcPct val="80000"/>
              </a:lnSpc>
            </a:pPr>
            <a:r>
              <a:rPr lang="fr-FR" sz="3300" dirty="0"/>
              <a:t>Vous exercez le métier de directeur de mission</a:t>
            </a:r>
          </a:p>
          <a:p>
            <a:pPr lvl="1">
              <a:spcAft>
                <a:spcPts val="800"/>
              </a:spcAft>
            </a:pPr>
            <a:r>
              <a:rPr lang="fr-FR" sz="2600" dirty="0"/>
              <a:t>Le directeur de mission a la responsabilité opérationnelle de la production des dossiers d’expertise comptable, sous la supervision de l’expert-comptable : il pilote la relation et les contacts avec les clients, organise et cadre les dossiers. Il supervise techniquement les travaux des collaborateurs comptables et intervient pour formaliser les conclusions avant de les soumettre à l’expert-comptable. </a:t>
            </a:r>
          </a:p>
          <a:p>
            <a:pPr lvl="1">
              <a:spcAft>
                <a:spcPts val="800"/>
              </a:spcAft>
            </a:pPr>
            <a:r>
              <a:rPr lang="fr-FR" sz="2600" dirty="0"/>
              <a:t>Qualités : Réactivité et anticipation, Agilité, Sens de l’organisation et de la méthode, Sens de contact et de la relation client, Bonnes compétences relationnelles, Travail en équipe, capacité d’analyse et de synthèse, Organisation et planification des travaux, management d’équipe, aisance orale et écrite, </a:t>
            </a:r>
            <a:r>
              <a:rPr lang="fr-FR" sz="2600" dirty="0" err="1"/>
              <a:t>Reporting</a:t>
            </a:r>
            <a:r>
              <a:rPr lang="fr-FR" sz="2600" dirty="0"/>
              <a:t>, Autonomie</a:t>
            </a:r>
          </a:p>
          <a:p>
            <a:endParaRPr lang="fr-FR" sz="4400" dirty="0"/>
          </a:p>
        </p:txBody>
      </p:sp>
      <p:sp>
        <p:nvSpPr>
          <p:cNvPr id="4" name="Espace réservé du numéro de diapositive 3">
            <a:extLst>
              <a:ext uri="{FF2B5EF4-FFF2-40B4-BE49-F238E27FC236}">
                <a16:creationId xmlns:a16="http://schemas.microsoft.com/office/drawing/2014/main" id="{EA783CE2-7BF7-4470-8EFB-7DA9C8536ACB}"/>
              </a:ext>
            </a:extLst>
          </p:cNvPr>
          <p:cNvSpPr>
            <a:spLocks noGrp="1"/>
          </p:cNvSpPr>
          <p:nvPr>
            <p:ph type="sldNum" sz="quarter" idx="14"/>
          </p:nvPr>
        </p:nvSpPr>
        <p:spPr/>
        <p:txBody>
          <a:bodyPr/>
          <a:lstStyle/>
          <a:p>
            <a:fld id="{656486BD-63F9-448D-B828-012C44909531}" type="slidenum">
              <a:rPr lang="fr-FR" smtClean="0"/>
              <a:pPr/>
              <a:t>9</a:t>
            </a:fld>
            <a:endParaRPr lang="fr-FR"/>
          </a:p>
        </p:txBody>
      </p:sp>
    </p:spTree>
    <p:extLst>
      <p:ext uri="{BB962C8B-B14F-4D97-AF65-F5344CB8AC3E}">
        <p14:creationId xmlns:p14="http://schemas.microsoft.com/office/powerpoint/2010/main" val="4236270111"/>
      </p:ext>
    </p:extLst>
  </p:cSld>
  <p:clrMapOvr>
    <a:masterClrMapping/>
  </p:clrMapOvr>
</p:sld>
</file>

<file path=ppt/theme/theme1.xml><?xml version="1.0" encoding="utf-8"?>
<a:theme xmlns:a="http://schemas.openxmlformats.org/drawingml/2006/main" name="Thème CSOEC 2">
  <a:themeElements>
    <a:clrScheme name="Personnalisé 3">
      <a:dk1>
        <a:sysClr val="windowText" lastClr="000000"/>
      </a:dk1>
      <a:lt1>
        <a:sysClr val="window" lastClr="FFFFFF"/>
      </a:lt1>
      <a:dk2>
        <a:srgbClr val="002060"/>
      </a:dk2>
      <a:lt2>
        <a:srgbClr val="FFFFFF"/>
      </a:lt2>
      <a:accent1>
        <a:srgbClr val="E73446"/>
      </a:accent1>
      <a:accent2>
        <a:srgbClr val="32B4B4"/>
      </a:accent2>
      <a:accent3>
        <a:srgbClr val="00B0F0"/>
      </a:accent3>
      <a:accent4>
        <a:srgbClr val="322878"/>
      </a:accent4>
      <a:accent5>
        <a:srgbClr val="F07D28"/>
      </a:accent5>
      <a:accent6>
        <a:srgbClr val="E60073"/>
      </a:accent6>
      <a:hlink>
        <a:srgbClr val="000000"/>
      </a:hlink>
      <a:folHlink>
        <a:srgbClr val="000000"/>
      </a:folHlink>
    </a:clrScheme>
    <a:fontScheme name="CHARTE OEC 2018">
      <a:majorFont>
        <a:latin typeface="Calibri bold"/>
        <a:ea typeface=""/>
        <a:cs typeface=""/>
      </a:majorFont>
      <a:minorFont>
        <a:latin typeface="Calibri"/>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ème CSOEC 2" id="{6780F713-D46F-46FC-808B-69C062A11729}" vid="{A6271A28-956D-48AE-8847-DD01C6CA66B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4080</TotalTime>
  <Words>712</Words>
  <Application>Microsoft Office PowerPoint</Application>
  <PresentationFormat>Grand écran</PresentationFormat>
  <Paragraphs>57</Paragraphs>
  <Slides>14</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14</vt:i4>
      </vt:variant>
    </vt:vector>
  </HeadingPairs>
  <TitlesOfParts>
    <vt:vector size="19" baseType="lpstr">
      <vt:lpstr>Arial</vt:lpstr>
      <vt:lpstr>Calibri</vt:lpstr>
      <vt:lpstr>Calibri Light</vt:lpstr>
      <vt:lpstr>Courier New</vt:lpstr>
      <vt:lpstr>Thème CSOEC 2</vt:lpstr>
      <vt:lpstr>La filière et les métiers de l’expertise comptable</vt:lpstr>
      <vt:lpstr>Découverte d’un secteur, d’une profession et des métiers en cabinet</vt:lpstr>
      <vt:lpstr>Présentation d’un secteur qui recrute</vt:lpstr>
      <vt:lpstr>Présentation PowerPoint</vt:lpstr>
      <vt:lpstr>Landing page dédiée aux étudiants sur le site public</vt:lpstr>
      <vt:lpstr>Des cursus à bac+3 et bac+5</vt:lpstr>
      <vt:lpstr>Des diplômes qui peuvent se préparer en alternance</vt:lpstr>
      <vt:lpstr>Des cursus à bac+3 et bac+5</vt:lpstr>
      <vt:lpstr>Des cursus à bac+3 et bac+5</vt:lpstr>
      <vt:lpstr>Diplôme d’expertise comptable</vt:lpstr>
      <vt:lpstr>Chiffres du secteur</vt:lpstr>
      <vt:lpstr>8 bonnes raisons de rejoindre un cabinet</vt:lpstr>
      <vt:lpstr>Expert-comptable : le conseil au cœur du métier</vt:lpstr>
      <vt:lpstr>Expert-comptable : le conseil au cœur du métier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Projet SAFIR Relations CFPC/ CRO</dc:title>
  <dc:creator>Gaëlle PATETTA</dc:creator>
  <cp:lastModifiedBy>Dominique NECHELIS</cp:lastModifiedBy>
  <cp:revision>224</cp:revision>
  <cp:lastPrinted>2020-01-16T17:01:07Z</cp:lastPrinted>
  <dcterms:created xsi:type="dcterms:W3CDTF">2019-06-23T20:18:43Z</dcterms:created>
  <dcterms:modified xsi:type="dcterms:W3CDTF">2022-02-03T10:09:19Z</dcterms:modified>
</cp:coreProperties>
</file>